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0"/>
  </p:notesMasterIdLst>
  <p:sldIdLst>
    <p:sldId id="546" r:id="rId2"/>
    <p:sldId id="414" r:id="rId3"/>
    <p:sldId id="415" r:id="rId4"/>
    <p:sldId id="416" r:id="rId5"/>
    <p:sldId id="417" r:id="rId6"/>
    <p:sldId id="418" r:id="rId7"/>
    <p:sldId id="485" r:id="rId8"/>
    <p:sldId id="419" r:id="rId9"/>
    <p:sldId id="420" r:id="rId10"/>
    <p:sldId id="421" r:id="rId11"/>
    <p:sldId id="422" r:id="rId12"/>
    <p:sldId id="474" r:id="rId13"/>
    <p:sldId id="518" r:id="rId14"/>
    <p:sldId id="475" r:id="rId15"/>
    <p:sldId id="487" r:id="rId16"/>
    <p:sldId id="423" r:id="rId17"/>
    <p:sldId id="424" r:id="rId18"/>
    <p:sldId id="478" r:id="rId19"/>
    <p:sldId id="479" r:id="rId20"/>
    <p:sldId id="480" r:id="rId21"/>
    <p:sldId id="482" r:id="rId22"/>
    <p:sldId id="425" r:id="rId23"/>
    <p:sldId id="426" r:id="rId24"/>
    <p:sldId id="483" r:id="rId25"/>
    <p:sldId id="427" r:id="rId26"/>
    <p:sldId id="481" r:id="rId27"/>
    <p:sldId id="484" r:id="rId28"/>
    <p:sldId id="327" r:id="rId29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08" autoAdjust="0"/>
  </p:normalViewPr>
  <p:slideViewPr>
    <p:cSldViewPr>
      <p:cViewPr varScale="1">
        <p:scale>
          <a:sx n="60" d="100"/>
          <a:sy n="60" d="100"/>
        </p:scale>
        <p:origin x="1460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17:11.39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1551 17019 1354 0,'-6'-3'180'16,"-7"-4"-153"-16,8 4 6 16,4 1 4-16,2-6 8 15,4-4 0-15,7-4-14 16,10-6-8-16,10-17-17 16,12-12-5-16,16-19-4 15,6-13-2-15,25-16-1 0,2-10 1 16,11-13 3-1,1-2 1-15,-3 4 6 0,6 7 8 16,-16 18 9-16,-8 10 8 16,-22 20 7-16,-12 13-5 15,-10 17-8-15,-4 7-6 16,-4 7-9-16,-3 3-3 0,-1 2-3 16,-4 3 1-16,-9 0 1 15,-2 7 1-15,-15 1-1 16,-10-1 2-16,-14 6-3 15,-8-3-1-15,-15-1 4 16,-1 2 4-16,-7-5 8 16,5 2 5-16,2 2 2 15,3-3-3-15,5 3-5 16,3-3-5-16,11 2-7 16,5 1-7-16,15-2-10 15,7-1-4-15,13 0-2 16,7-5 2-16,12-5 5 15,8 2 1-15,8-4 4 16,4-1-1-16,6 1 0 16,1-2 0-16,6 3 2 15,0 2 1-15,-4 3 5 16,-8 4-1-16,-14 5 3 0,-8 2 1 16,-17 3 16-1,-3 5 8-15,-9 9 18 0,-3 11 8 16,-9 18-5-16,-2 9 0 15,-6 16-5-15,3 6-2 16,4 5-13-16,-1 4-5 16,9 1-46-16,4-2 237 15</inkml:trace>
  <inkml:trace contextRef="#ctx0" brushRef="#br0" timeOffset="6323.737">21811 13717 1599 0,'0'1'228'15,"2"5"-243"-15,10 9 20 16,10 18 2-16,6 12 3 15,12 25 4-15,9 11 5 16,11 15 11-16,9 5 3 16,16 16 2-16,4 5-4 0,8 8-11 15,2 6-5-15,0-1-7 16,5-2-3-16,-3-1 0 16,-1-3 0-16,-7-6 0 15,-8-5-5-15,-7-16-45 16,-6-8-57-16</inkml:trace>
  <inkml:trace contextRef="#ctx0" brushRef="#br0" timeOffset="6911.0973">21920 13702 1528 0,'-12'11'196'0,"-15"19"-190"16,2 11-13-16,-2 11-2 16,0 5-5-16,1 7-2 15,-4 0 1-15,-1 2 6 16,-3-4 6-16,2-9 16 15,0-7 10-15,6-12 21 16,4-7 12-16,5-15 15 16,3-7 1-16,6-19-13 15,7-11-17-15,9-17-26 16,4-12-16-16,7-13-15 16,0-6 0-16,0-8 4 15,-1 4 7-15,-6-3 9 16,-5 3 3-16,-7 7 8 15,-1 4 2-15,-7 13 12 16,3 6 5-16,5 13 19 16,5 4 8-16,19 11 0 0,14 4 2 15,31 9-4-15,20 6-6 16,37 12-17-16,18 6-10 16,20 23-220-16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21:21.22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1770 5648 1279 0,'0'-2'265'15,"-1"-3"-113"-15,-5 19-44 16,-5 8 4-16,-7 20-9 16,-3 8-7-16,-2 9-21 15,0 2-18-15,1-2-25 16,4-7-13-16,7-14-6 15,-1-12 1-15,6-19 9 16,-3-12-1-16,9-17-7 16,-1-11-4-16,10-18-12 15,10-5-3-15,1-12 0 16,11-1 1-16,3-3 2 16,-2 8 0-16,-2 11 1 15,-6 9 1-15,-10 17 2 16,-6 11 2-16,-6 14 0 0,-2 3 3 15,0 16 5-15,2 7 6 16,0 11 9-16,7 13 2 16,8 17 1-16,7 8-5 15,9 11-7-15,0-3-2 16,0-12-5-16,-2-9-2 16,-9-13 3-16,-7-10-8 15,-8-18-59-15,-3-6-31 0,-10-16-150 16,-4-10-151-16</inkml:trace>
  <inkml:trace contextRef="#ctx0" brushRef="#br0" timeOffset="437.4994">1637 5908 1428 0,'-3'3'227'16,"3"1"-43"-16,17 2-106 15,4-4-22-15,20 1-5 16,-1-2-3-16,10-9 0 15,7 1-2-15,-1-7-16 16,3 1-7-16,-12 3-10 16,-5 1-4-16,-17 9-2 15,-5 2-2-15,-6 13-1 16,-4 4 0-16,-1 7 5 16,-6 1 9-16,0 1 11 15,-1 1 3-15,-2-8-2 0,2-1-4 16,-4-11-5-16,2-7 2 15,-1-8-3-15,1-8-3 16,-1-10-9-16,0-2-5 16,3-3-4-16,3 5-2 15,5 5-3-15,2 4 0 16,3 7 0-16,2 2 1 0,3 6-1 16,3 0 2-16,-3 4 1 15,1 1 0-15,0 3 3 16,0 5 1-16,-4 6 4 15,-3 9 1-15,-6 6 3 16,-6 1-2-16,1 6 0 16,1-6-2-16,7-9-44 15,6-4-62-15,12-22-157 16</inkml:trace>
  <inkml:trace contextRef="#ctx0" brushRef="#br0" timeOffset="731.8133">2764 5974 1177 0,'-3'-6'342'0,"-1"-7"-117"0,-3 0-18 16,-9-2-33-16,-2 8 2 31,9 4-39-31,1 0-20 0,-31 2-40 0,-5 5-22 15,6 12-33-15,20 3-11 16,4 4-11-16,6 0-4 16,10-1-1-16,4-2 1 15,8-4 4-15,8-3 0 16,4-8 2-16,4-3-1 16,5-6-12-16,-1-4-25 0,-4-7-83 15,-6 1-55-15</inkml:trace>
  <inkml:trace contextRef="#ctx0" brushRef="#br0" timeOffset="858.6591">2662 5746 1278 0,'-5'-7'322'0,"-9"-7"-7"16,1 4-58-16,6 6-95 16,1 3-56-16,6 5-71 15,8 4-7-15,7 3-125 16</inkml:trace>
  <inkml:trace contextRef="#ctx0" brushRef="#br0" timeOffset="1320.7116">3281 5831 1369 0,'-1'-1'249'16,"-1"0"-47"-16,12-1-93 15,5-3-24-15,13-2-43 16,5 0-10-16,8-1-16 16,-3 1-5-16,-8 1-2 15,-3 2-1-15,-14 0 2 16,0 2 0-16,-10 3 3 16,-10 5 1-16,-10 7 1 15,-4 4 2-15,-8 4 5 16,12 3 0-16,1 1-3 15,6 2-2-15,15-2-13 16,1 0-2-16,16 2-1 16,3-3-1-16,4-2 0 15,6-5 4-15,-5-7-65 16,4-5-46-16,3-8-124 0</inkml:trace>
  <inkml:trace contextRef="#ctx0" brushRef="#br0" timeOffset="1576.3779">3964 5831 1374 0,'-5'11'275'0,"2"4"-35"16,-18 11-29-16,-4 8-9 0,-13-2-76 15,-4 1-31-15,8-11-46 16,0-6-11-16,11-10-15 16,2-7-7-16,3-12-10 15,6-3-6-15,7-5-10 16,3-1-5-16,8 5 0 15,7-1-3-15,4 10 2 16,4 5 2-16,7 13 5 16,2 7 6-16,4 10 6 15,2 2 3-15,-3 2 5 16,-2-4 3-16,-1-5-151 16</inkml:trace>
  <inkml:trace contextRef="#ctx0" brushRef="#br0" timeOffset="2081.4643">4736 5820 1457 0,'-14'1'245'0,"-12"7"-60"15,-4 3-21-15,-1 11-72 16,4 3-24-16,12 1-42 16,10 6-9-16,10-6-11 15,10-4 0-15,12-5 6 16,3-10 3-16,0-7 4 16,0-4 2-16,-4-12 2 15,-3-3 1-15,-3-10 0 16,-7-6-3-16,-12-7-4 15,-7-5-4-15,-9-6-2 0,-3-5-2 16,-3 3-4-16,4 0-4 16,13 10-7-16,9 11-3 15,12 4-24-15,4 7-27 16,8 16-108-16,3 5-79 16</inkml:trace>
  <inkml:trace contextRef="#ctx0" brushRef="#br0" timeOffset="2503.9311">5144 5800 1493 0,'-16'-8'257'0,"-15"-6"-42"16,1 0-46-16,3 7-66 15,6 5-19-15,7 7-63 16,4 5-14-16,12 7-13 16,0 4-2-16,12 5 2 15,1-3 2-15,3-3 4 16,4-4 2-16,-4-7 3 16,1-3 1-16,-8-6 6 15,-7 0 3-15,-5-5 2 16,-9-2 1-16,-10 0-4 15,-2 0-2-15,-5 6-5 0,-1 0 4 16,8 6 2-16,2 2 0 16,12 7 0-16,3 1-6 15,3 1-2-15,10 4 1 16,-3-4-2-16,4 2 0 16,7-1-1-16,-2-5 1 15,10-2-4-15,4-6-22 16,6-4-76-16,1-3-64 0,-1-9-179 15</inkml:trace>
  <inkml:trace contextRef="#ctx0" brushRef="#br0" timeOffset="2814.7187">5406 5904 944 0,'-3'-4'475'0,"-1"1"-239"16,-10 1 2-16,-8 0-19 16,-7 1-2-16,-11 1-68 15,3 0-34-15,10 5-67 16,9 2-25-16,12 6-28 15,6 2-5-15,1-2-2 16,8 8 2-16,11 1 5 16,6-4 4-16,14-1 1 15,-2-10 3-15,0-7 1 16,-5-5 0-16,-11-10 2 16,-5-2 3-16,-11-13 0 15,-2 0 1-15,-9-7-3 16,-10-5 0-16,-8-8 1 15,-4-6 0-15,0-3-5 0,10 3-3 16,13 6-10-16,9 8-4 16,16 15-5-16,6 5-8 15,3 13-39-15,1 9-45 16</inkml:trace>
  <inkml:trace contextRef="#ctx0" brushRef="#br0" timeOffset="3158.6959">5791 5866 959 0,'-2'-5'469'15,"-3"-2"-255"-15,-5 2-43 16,-4 0 19-16,-8 5-26 16,1 1-5-16,-3 6-48 15,2 4-31-15,6 8-39 16,0 2-15-16,9 3-16 16,6 1-2-16,10-1-5 0,13-14 0 46,-10-6 10-46,-1 1 2 0,36 2-13 0,4-9-22 16,-4-16-123-16,-28 2-367 16</inkml:trace>
  <inkml:trace contextRef="#ctx0" brushRef="#br0" timeOffset="3372.2203">6000 5706 1706 0,'-2'-2'449'15,"-2"2"-150"-15,1 10-141 16,-1 8-38-16,5 17-62 16,3 7-11-16,5 18-17 15,0 6-4-15,-1 9-10 16,-1 3-3-16,-6 1-4 16,2-1-1-16,4-11-2 15,0-5-6-15,3-19-57 16,-1-10-36-16,-1-13-81 15</inkml:trace>
  <inkml:trace contextRef="#ctx0" brushRef="#br0" timeOffset="3533.8156">6135 6063 1598 0,'6'-2'319'0,"3"-3"-123"15,6 2-144-15,8-1-27 16,6 1-38-16,2 0-35 16</inkml:trace>
  <inkml:trace contextRef="#ctx0" brushRef="#br0" timeOffset="3936.4062">6479 5792 1570 0,'-6'-3'286'0,"-9"-4"-129"16,-5 3-46-16,11 8-57 15,-4 1-20-15,12 10-35 16,3 2-4-16,6-1 0 15,10 3 1-15,-5-5 2 16,8-2 1-16,-1-7-8 16,-5-5-16-16,0-2-23 15,-7-4-3-15,-6 2 3 0,-4-1 13 16,-12 2 21-16,-3 4 12 16,-4 7 21-16,-2 3 8 15,7 9 11-15,3 1-1 16,3-2-15-16,5 2-7 15,5-1 1-15,4-4 0 16,13-5 3-16,5-1 1 16,1-6-11-16,2 2-1 15,-1-6-25-15,2 0-39 0</inkml:trace>
  <inkml:trace contextRef="#ctx0" brushRef="#br0" timeOffset="4103.9592">6497 5568 1708 0,'-7'-4'398'15,"-6"-7"-181"-15,9 7-143 16,4 4-33-16,2 1-34 16,-2-1-24-16,0 0-90 15,4 3-76-15</inkml:trace>
  <inkml:trace contextRef="#ctx0" brushRef="#br0" timeOffset="4267.0951">6678 5867 1215 0,'10'23'371'15,"6"15"-44"-15,-2-2-88 0,0-5-33 16,-1-13-84-16,2 1-25 16,3-16-10-16,0-4-7 15,2-8-17-15,2-10-13 16,-5-8-24-16,-2-1-14 15,-4-1-65-15,-7 0-57 16</inkml:trace>
  <inkml:trace contextRef="#ctx0" brushRef="#br0" timeOffset="4611.1748">7202 5865 1494 0,'-7'16'277'0,"-11"17"-32"16,2-1-36-16,-1 0-71 15,-3-10-31-15,1-9-49 16,-2-7-13-16,1-10-17 16,0-9-7-16,3-6-25 15,4-1-19-15,2-5-27 16,6 2-8-16,8-1-4 15,5 3 12-15,8 1 18 16,-1 2 15-16,11 9 20 0,3 6 5 16,5 12 13-16,-1 9 5 15,-4 9 9-15,-2 5 15 16,-5 8 7-16,-3-5-3 16,-5 1-7-16,1-3-12 15,3-7-92-15,2-2-16 16</inkml:trace>
  <inkml:trace contextRef="#ctx0" brushRef="#br0" timeOffset="4776.7306">7813 5995 1758 0,'-5'10'464'0,"-7"17"-215"15,-3-2-59-15,-3 6-108 16,-1-4-45-16</inkml:trace>
  <inkml:trace contextRef="#ctx0" brushRef="#br0" timeOffset="5584.9718">8523 5497 1593 0,'-8'9'302'16,"-10"12"-139"-16,-4 10-24 15,-1 8-43-15,-2 4-10 16,3 4-37-16,2-2-14 0,6-7-14 15,0-4-3 1,11-13-2-16,0-6 1 0,-1-15 2 16,10-5 0-16,1-18-3 15,0-6-5-15,9-9-7 16,-3-7-3-16,-1-1-1 16,3 1 0-16,-2-4 0 15,-2 8-1-15,0 6 1 16,-7 8 0-16,-2 13 0 15,-2 6 0-15,-3 8-5 16,3 7-4-16,3 10-4 16,7 6-1-16,11 8 2 15,5 4 2-15,9 6 3 16,5 3 2-16,5 3 3 16,0 2 2-16,-10-2 3 15,-7-7 1-15,-13-5 2 16,-8-6 1-16,-7-12 4 0,-12-1 3 15,-15-10 3-15,-10-3 2 16,-15-5-5-16,-2-5-2 16,-3 2-7-16,5-1-3 15,10 3-2-15,6 1-1 16,12-4-32-16,10 3-41 16,18-3-162-16</inkml:trace>
  <inkml:trace contextRef="#ctx0" brushRef="#br0" timeOffset="6093.2154">9137 5656 1389 0,'-12'-5'242'16,"-5"-5"-49"-16,-7 3-41 15,-4 2-22-15,-4 4-11 16,-3 2-23-16,3 9-46 16,-3 5-16-16,10 4-28 15,9 5-4-15,9 4-4 0,12 3-1 16,6 2 1-16,2 1 1 15,8-5 1-15,-1-6 2 16,9-6 1-16,5-9 2 16,-6-9-1-16,-3-6-2 15,-8-9-9-15,-4-1-2 16,-16-3 0-16,3-2 0 0,-3 3 13 16,-6 3 1-1,4 6-2-15,-3 8-2 0,-6 12-1 16,3 9 0-16,4 19 6 15,0 9 2-15,6 9-1 16,2 6 0-16,4 2 12 16,4 0 7-16,1 2 5 15,-2-7 1-15,-2-7-13 16,1-8-4-16,-3-15 4 16,0-13-24-16,5-20-149 15</inkml:trace>
  <inkml:trace contextRef="#ctx0" brushRef="#br0" timeOffset="6422.6211">9410 5677 1496 0,'0'0'263'0,"5"0"-73"15,3-1-43-15,15 2-58 16,9 0-23-16,14 0-23 15,7 0-12-15,4-1-14 16,0 0 1-16,-6 0-57 16,-7-3-46-16,-16 0-191 15</inkml:trace>
  <inkml:trace contextRef="#ctx0" brushRef="#br0" timeOffset="6644.0747">9471 5854 1365 0,'0'3'264'0,"1"1"-14"0,7 2-54 16,17 2-61-16,2-3-16 15,18-1-22-15,6 0-18 16,3-3-32-16,4 1-6 15,-12-2-73-15,-1-2-55 16</inkml:trace>
  <inkml:trace contextRef="#ctx0" brushRef="#br0" timeOffset="7111.1584">10491 5581 1506 0,'-8'-7'267'0,"-10"-12"-60"16,-3 5-23-16,-3 4-46 15,-3 2-27-15,-1 7-51 0,1 0-21 16,3 2-31-16,-1 7-8 16,7 11-3-16,-1 0-1 15,11 12 4-15,5 3 2 16,6 1 2-16,9 4 2 15,4-2 4-15,6-4 4 16,11-6 6-16,1-10 2 0,7-11 3 16,-1-5-1-16,-1-16 3 15,-1-7 0-15,-7-9-1 16,-5-4-3-16,-13 5-10 16,-6 5-17-16,-11 5-65 15,-8 6-56-15,-5 4-133 16</inkml:trace>
  <inkml:trace contextRef="#ctx0" brushRef="#br0" timeOffset="7349.6619">10539 5555 1208 0,'-1'-2'347'16,"-4"4"-87"-16,-3 0-81 15,7 7-35-15,-14 5-34 16,-3 1-17-16,-3 6-29 16,0-2-15-16,-1 5-27 0,-2 2-9 15,4-2-8-15,5-1-2 16,6-3-2-16,4-3-24 16,2-4-89-16,0-5-109 15</inkml:trace>
  <inkml:trace contextRef="#ctx0" brushRef="#br0" timeOffset="7531.7167">10799 5821 1316 0,'0'0'272'0,"-3"0"-15"16</inkml:trace>
  <inkml:trace contextRef="#ctx0" brushRef="#br0" timeOffset="18303.7378">13736 6196 406 0,'-8'1'134'15,"-6"1"-122"-15</inkml:trace>
  <inkml:trace contextRef="#ctx0" brushRef="#br0" timeOffset="45355.9652">1567 6892 1457 0,'0'3'242'16,"0"4"-15"-16,20 0-142 15,12 0-28-15,15-1-11 16,12-7-7-16,6-7-21 16,6-2-7-16,2-2-28 15,-5 4-49-15</inkml:trace>
  <inkml:trace contextRef="#ctx0" brushRef="#br0" timeOffset="45539.0076">1621 7008 1481 0,'-4'5'233'15,"4"6"-78"-15,4 3-44 16,29 0-40-16,13 2-15 15,17-8-27-15,10-1-11 16,7-8-5-16,-1-4-30 16,-13 1-150-16</inkml:trace>
  <inkml:trace contextRef="#ctx0" brushRef="#br0" timeOffset="45729.0018">1679 7237 1267 0,'1'4'264'0,"7"4"-120"15,11-2-48-15,14-3-46 16,13 1-5-16,13-4-22 16,9 2-5-16,3 1-16 15,0-2-70-15</inkml:trace>
  <inkml:trace contextRef="#ctx0" brushRef="#br0" timeOffset="46122.2038">2465 7064 1398 0,'-26'-6'252'0,"-17"-3"-33"15,5 5-91-15,0 3-32 16,10 7-43-16,5 9-18 16,12 4-27-16,5-1-7 15,16 5-4-15,4-5-1 0,11-2 3 16,5 2 1-16,4-7 3 16,4 1 1-16,-7-8 1 15,-7-1-1-15,-5-2-12 16,-10-2-7-16,-11-2-9 15,-6 3-1-15,-24 0 11 16,-2 4 9-16,-7 4 6 16,6 4 7-16,2 3 15 15,9 3 4-15,12 0 1 16,3 1-4-16,16-2-13 16,6 0-3-16,8-5-3 15,5-4 0-15,7-8 3 16,5-4-19-16,-1-9-110 15</inkml:trace>
  <inkml:trace contextRef="#ctx0" brushRef="#br0" timeOffset="46253.577">2470 6911 1297 0,'-8'-1'272'15,"-5"1"-93"-15,4 6-81 16,5 7-112-16,5-1-110 15</inkml:trace>
  <inkml:trace contextRef="#ctx0" brushRef="#br0" timeOffset="46565.4962">2751 7272 1612 0,'8'10'302'0,"15"7"-190"16,1-1-27-16,-2-8-25 15,7-5-12-15,-1-8-14 16,-1-7-8-16,-3-9-10 16,-8-4-9-16,-12-3-27 15,-5-3-19-15,-17 4-27 16,-8 0 1-16,-8 7 25 16,-5 8 15-16,7 12 25 15,4 8 6-15,5 8 8 16,2 4 3-16,5 8 3 15,3 4 7-15,12 7 18 16,4 7 7-16,10 5 26 16,2 3-3-16,2-2-18 0,-4-9-8 15,0-6-43-15,0-9-51 16</inkml:trace>
  <inkml:trace contextRef="#ctx0" brushRef="#br0" timeOffset="47135.821">3319 7260 1363 0,'2'-4'230'0,"0"-6"-80"16,-3-3-2-16,-4-2-28 15,-4-1-15-15,-4 0-10 16,3 2-13-16,-7 5-26 16,0 1-11-16,-4 8-22 15,-6 3-9-15,4 9-14 16,2 5-4-16,7 4-6 15,10 2-2-15,6 4 0 0,6 1 3 16,11-1 5 0,-3-3 4-16,8-8 2 0,0-7 3 15,-3-9 2-15,3-2 0 16,-4-13 2-16,0-4-2 16,-2-5-5-16,-7-2-1 15,-8-1-1-15,-3 2 0 16,-6 4 0-16,-3 3 2 15,-2 11-1-15,0 3 0 0,3 5-1 16,1 5 0-16,4 2 0 16,5 4 0-16,7 3 2 15,6 4 3-15,7-4 5 16,5 3 1-16,1-6 5 16,1-1 2-16,0-5 4 15,-3-5 1-15,-4-6-3 16,0-6-1-16,-6-6-50 15,-6-2-42-15</inkml:trace>
  <inkml:trace contextRef="#ctx0" brushRef="#br0" timeOffset="47332.296">3604 7057 1493 0,'1'0'310'0,"-1"0"1"16,2 8-48-16,2 8-118 15,0 5-29-15,4 16-38 16,0 3-16-16,1 20-25 0,0 9-9 16,2 6-12-16,-5-1-3 15,-1-14-12-15,0-7-19 16,-3-20-76-16,1-10-42 16</inkml:trace>
  <inkml:trace contextRef="#ctx0" brushRef="#br0" timeOffset="47465.9341">3698 7354 1517 0,'5'-3'260'0,"7"-8"-105"16,3 3-71-16,9 0-66 16,4 1-39-16</inkml:trace>
  <inkml:trace contextRef="#ctx0" brushRef="#br0" timeOffset="47839.1488">4092 7091 1545 0,'-16'-5'289'0,"-13"-4"-95"15,-5 4-32-15,6 6-70 0,6 3-31 16,3 6-46-16,7 5-12 15,9 0-11-15,4 3-3 16,13-2 3-16,5-1 1 16,5-3 5-16,2-3 2 15,-4-6 2-15,5-3 1 16,-9-2-12-16,-5-2-5 16,-8-3-14-16,-5 2-1 15,-10 2 11-15,-6 0 3 0,-7 4 15 16,-3 4 5-16,0 8 23 15,3 4 10-15,9 6 14 16,1 4 5-16,10-1-7 16,9 1-6-16,15-7-8 15,8-5-4-15,12-7-10 16,3-4 5-16,7-9-50 16,1-5-251-16</inkml:trace>
  <inkml:trace contextRef="#ctx0" brushRef="#br0" timeOffset="48257.4056">5053 7256 1036 0,'2'-6'425'0,"4"-10"-211"16,-2 0-14-16,-5 2-36 15,-3-3-9-15,-8 2-17 16,-6-1-12-16,-1 1-23 15,-3 0-12-15,-5 6-35 16,1 3-15-16,-1 9-32 16,0 5-3-16,7 5-9 15,5 6-7-15,9 2-1 16,7 5-1-16,14 1 6 16,4 2 0-16,8-6 5 15,5-3 2-15,-4-6 0 16,0-10-20-16,-3-6-68 15,-3-9-44-15</inkml:trace>
  <inkml:trace contextRef="#ctx0" brushRef="#br0" timeOffset="48378.0743">4954 6963 1504 0,'-7'0'254'0,"-4"1"-93"0,11 8-79 16,1-1-99-16,1 1-89 15</inkml:trace>
  <inkml:trace contextRef="#ctx0" brushRef="#br0" timeOffset="48786.3471">5148 7095 1568 0,'11'7'312'0,"11"11"-125"16,3-1-46-16,-2-3-79 15,-2-1-29-15,6-4-17 16,0-3-4-16,-3-7-1 15,2-3-3-15,-7-7-25 16,-3-3-14-16,-5-1-31 16,-4 0-2-16,-4 7 21 15,-7-1 11-15,-7 9 27 16,-3 7 5-16,-9 6 13 16,0 5 10-16,0 7 7 15,2-1 0-15,9 3-3 16,9-1-4-16,11 0-3 15,9-4-2-15,10-4-5 16,0-1 0-16,8-10-1 16,-3-2 2-16,-8-11 1 15,4-5-1-15,-5-8-2 16,-7-4-1-16,5-1-5 0,-7-4 0 16,-8 5-4-16,1 4-1 15,-6 5-2-15,-1 8 14 16,-4 8 30-16,4 6 7 15,0 12 6-15,5 4-11 16,6 1-31-16,1 4-9 16,5-2 166-16</inkml:trace>
  <inkml:trace contextRef="#ctx0" brushRef="#br0" timeOffset="49341.0905">6546 7096 1403 0,'-8'-1'233'0,"-12"-2"-58"16,-6-2 1-16,-3 10-45 15,-1 1-18-15,2 9-47 16,6 6-20-16,4 2-33 16,8 5-6-16,16 2-6 15,4 0 0-15,14-2 1 16,2-2 1-16,6-9 3 15,3-7 0-15,-3-13 6 16,0-4 2-16,-13-10 5 16,-8-3 1-16,-13-2-2 15,-11-1-6-15,-13 4-11 16,-11 0-13-16,1 5-39 16,4 2-33-16,9 2-164 15</inkml:trace>
  <inkml:trace contextRef="#ctx0" brushRef="#br0" timeOffset="49488.2262">6603 7139 1351 0,'19'0'253'0,"28"-3"-60"0,0 1-28 16,-1-3-87-16,-2 0-32 16,-9 0-30-16,-6 0-8 15,-10 3-78-15,-2 0-111 16</inkml:trace>
  <inkml:trace contextRef="#ctx0" brushRef="#br0" timeOffset="49637.9092">6802 7107 1389 0,'0'6'281'0,"3"8"5"0,0 6-108 16,6 5-35-16,0 5-61 15,1-2-22-15,-1-4-32 16,-1-1-10-16,6-9-92 15,7-5-60-15</inkml:trace>
  <inkml:trace contextRef="#ctx0" brushRef="#br0" timeOffset="49920.6753">7336 7152 1478 0,'-23'-7'281'0,"-13"-3"-38"16,-2-1-68-16,-1 1-31 16,11 9-62-16,3 6-24 15,4 6-35-15,5 5-8 16,8 5 0-16,7 2 3 16,11 4 7-16,9 0 7 15,7-5 3-15,6-2-3 16,11-12-2-16,0-8-2 15,-5-13-3-15,-4-7 3 0,-17-9-1 16,-14-5-2-16,-10 2-35 16,-15 3-31-16</inkml:trace>
  <inkml:trace contextRef="#ctx0" brushRef="#br0" timeOffset="50493.6755">8286 7081 1160 0,'0'-6'354'15,"-1"-4"-162"-15,-6-1-53 16,1 6-6-16,-12 0-37 16,-3 6 1-16,-3 8-22 15,-3 4-19-15,6 9-37 16,2 0-15-16,12 8-8 15,7 1-2-15,13-1 1 16,5 0 2-16,14-8 5 16,0-8 3-16,-3-10 6 15,-2-4 4-15,-15-5 8 16,-6-4 1-16,-14-2 0 16,-10-2-5-16,-16 3-10 15,-2 1-4-15,-2 2-29 16,8 0-43-16,13-2 35 0</inkml:trace>
  <inkml:trace contextRef="#ctx0" brushRef="#br0" timeOffset="50789.5124">8326 7076 1601 0,'12'3'348'16,"14"4"-126"-16,-5 4-29 15,-7 8-81-15,-4 2-28 0,-10 1-34 16,4 1-6-16,-2-4-18 15,0-4-6-15,0-6-9 16,-8-6-12-16,6-8-27 16,-4-8-16-16,9-5-19 15,9-2 6-15,2 0 19 16,5 1 10-16,3 4 16 16,-2 3 6-16,1 10 4 15,-4 5 2-15,-4 10 15 16,-4 6 8-16,-7 2 5 15,0 5 0-15,-6 1-13 16,7-2-1-16,8-6-60 16,1-1-45-16</inkml:trace>
  <inkml:trace contextRef="#ctx0" brushRef="#br0" timeOffset="51005.7164">8746 7039 1563 0,'3'3'366'0,"6"6"-26"16,-3 13-155-16,3 6-52 15,1 13-28-15,0 6-19 16,-2 17-20-16,-1 8-8 0,4 8-33 16,-8-5-3-16,5-14-8 15,1-13-16-15,-2-17-45 16,-1-7-40-16,-2-15 145 15</inkml:trace>
  <inkml:trace contextRef="#ctx0" brushRef="#br0" timeOffset="51138.3588">8844 7306 1601 0,'9'-6'279'0,"15"-2"-199"15,10 0-32-15,6 3-98 16</inkml:trace>
  <inkml:trace contextRef="#ctx0" brushRef="#br0" timeOffset="51676.5193">9340 7062 1539 0,'-18'-9'296'0,"-15"-6"-80"16,4 7-107-16,4 8-32 15,6 6-47-15,9 3-14 16,9 6-13-16,3-1-4 0,13 0-1 16,8 4 1-16,3-6 1 15,0-3 1-15,-1-2-4 16,-8-5-22-16,-1-2-51 15,-7-1-33-15,-4-1-36 16,-5-1 3-16,-12 1 54 16,-2 1 26-16,-15 1 65 15,3 5 33-15,-2 3 29 16,2 3 11-16,8 3 7 16,3 3-12-16,14 3-21 15,8 0-4-15,9-2-15 16,8-1-2-16,8-4-9 15,0-5-5-15,2-2-5 16,0-6 1-16,3-7-1 16,-10-3 0-16,3-9-2 15,-2 1-2-15,-5-8-2 16,-6 3 0-16,-3 0 2 0,-4 0 5 16,-14 10 40-16,6 2 14 15,-4 9 16-15,-1 6 7 16,7 7-33-16,-7 5-12 15,7 4-24-15,4 1-12 16,-1 8-5-16,5-4-2 16,-5 2-20-16,-3-3-47 15,1-9-64-15</inkml:trace>
  <inkml:trace contextRef="#ctx0" brushRef="#br0" timeOffset="51822.1296">9606 6914 1540 0,'-5'-6'295'16,"-1"-4"-72"-16,4 11-152 15,2 2-26-15,7 10-120 16,4 5-107-16</inkml:trace>
  <inkml:trace contextRef="#ctx0" brushRef="#br0" timeOffset="52096.3973">9890 7157 1476 0,'-2'1'282'0,"-1"0"-33"15,-7 0-33-15,-2 1-23 16,-7-1-60-16,2 3-21 16,12 9-73-16,-2 1-19 15,8 8-17-15,6-1-3 16,4-1-2-16,11 2 0 15,8-8 4-15,2-1 1 16,11-11 5-16,-8-2 1 16,5-11 8-16,-5-3-1 15,-13-8 7-15,-3-2-2 0,-19-1-9 16,-9 1-2-16,-13 7-21 16,-2 6-24-16,0 11-282 15</inkml:trace>
  <inkml:trace contextRef="#ctx0" brushRef="#br0" timeOffset="52496.262">10766 6792 1737 0,'0'6'410'0,"0"20"-228"15,0 11-44-15,1 25-59 16,1 5-8-16,-1 3-15 16,5-1-14-16,-3-13-13 15,-3-10-21-15,2-15-84 16,-6-11-24-16</inkml:trace>
  <inkml:trace contextRef="#ctx0" brushRef="#br0" timeOffset="52705.7224">10734 6744 1528 0,'15'-7'282'0,"20"-8"-79"16,7 11-22-16,15 13-68 15,3 7-29-15,-4 15-30 16,-7 7-13-16,-26 7 14 0,-19 1 14 16,-27-3 8-16,-15-5-7 15,-20-10-29-15,3-2-28 16,3-12-74-16,2-9 367 16</inkml:trace>
  <inkml:trace contextRef="#ctx0" brushRef="#br0" timeOffset="53294.2033">11994 7083 1400 0,'-8'11'270'0,"-11"6"-12"16,12 11-119-16,1 7-22 16,6 3-41-16,8 2-11 15,14-7-15-15,6-7-11 0,14-17-11 16,1-11-2-16,3-19-3 15,-2-8-2-15,-13-11-1 16,-8-1-2-16,-18-4-6 16,-5 1 0-16,-15-3-20 15,-4-3-6-15,-17-2-3 16,-8-1-1-16,0 18 11 16,-1 12 1-16,11 23-2 15,6 12 0-15,9 13-5 16,7 5 2-16,12 5-1 15,6 3 0-15,13 2 6 16,8-8 2-16,17-2-31 16,7-5-37-16,13-8-144 15</inkml:trace>
  <inkml:trace contextRef="#ctx0" brushRef="#br0" timeOffset="53544.5735">12659 7154 1356 0,'0'6'270'0,"-7"13"-7"0,-10 1-12 15,-17 3-75-15,-7-3-47 16,-11-6-72-16,0-6-14 16,7-12-22-16,7-7-5 15,10-11-9-15,7-1-6 16,9-1-9-16,6 4-6 16,12 4-6-16,5 5 1 15,11 2 3-15,1-3 1 0,7 11 5 16,3 6 3-1,1 8 7-15,3 10 3 0,-2 6 4 16,2 3 0-16,-5 8 44 16,-1-2-536-16</inkml:trace>
  <inkml:trace contextRef="#ctx0" brushRef="#br0" timeOffset="54072.367">13620 7058 1245 0,'-12'-5'322'0,"-13"-7"-82"16,-6 3-60-16,-7 5-39 15,5 4-46-15,5 6-21 0,13 4-54 16,8 2-14-16,11 3-11 15,7-2-2-15,13 2 3 16,3 0 1-16,9-3 4 16,-7-3 1-16,-5-2-18 15,-5-5-10-15,-14-3-15 16,0 1-7-16,-17-2 12 16,-5 1 11-16,-13 2 14 15,-7 0 14-15,1 5 28 16,3 2 13-16,10 5 15 15,9-1-3-15,10 3-10 16,4 2-9-16,11 2-11 16,5-2-7-16,8 2-8 15,1-4-4-15,5-7-4 16,2 0-25-16,-7-14-67 0</inkml:trace>
  <inkml:trace contextRef="#ctx0" brushRef="#br0" timeOffset="54336.8146">13595 6833 1696 0,'-9'-8'379'15,"-7"-10"-222"-15,1 5-51 0,5 11-82 16,6 4-14-16,4 8-75 16,4 6-57-16,8 11-97 15,3 5-28-15,9 12 64 16,4 4 25-16,4 9 80 15,1-3 145-15,1 5 73 16,1 1 8-16,0 2 47 16,-1 5-12-16,-5-1-73 15,-6-8-35-15,-6-10-50 16,-3-10-13-16,-3-22-51 16,-2-6-29-16</inkml:trace>
  <inkml:trace contextRef="#ctx0" brushRef="#br0" timeOffset="54503.8487">13975 7098 1521 0,'-10'3'335'0,"-15"8"-6"0,-10-3-37 16,-4 21-131-16,-5 9-36 16,1 9-60-16,7 18-26 15,0-5-21-15,1-5-9 16,16-1-70-16,2-11 320 15</inkml:trace>
  <inkml:trace contextRef="#ctx0" brushRef="#br0" timeOffset="55189.2188">14264 7226 1492 0,'-3'-9'262'0,"-5"-12"-59"15,-1-3-9-15,-5 0-52 16,-5 1-16-16,-2 1-45 15,0 8-18-15,-2 13-30 16,1 2-16-16,1 12-17 16,1 1-1-16,10 5-3 0,7 3 0 15,10 2 3-15,9 0 1 16,5-6 5-16,3-4 4 16,6-11 0-16,-8-5 2 15,4-10-6-15,0-4-4 16,-9-5-13-16,4-1-10 15,-10 0-4-15,-4 1 4 16,-7 4 11-16,-3 2 7 0,-6 10 0 16,-3 1-2-16,-2 7-4 15,4 7-1-15,6 1 3 16,3 10 2-16,10 0 3 16,3 0 2-16,4-1 1 15,5-1 0-15,3-9 0 16,3-3 2-16,3-8 3 15,-1-8 0-15,-2-6 2 16,-4-2-3-16,-2-5 1 16,-2-3-1-16,-4 5 0 15,-1 1 2-15,-7 2 10 16,-5 5 13-16,-3 5 13 16,-4 4 4-16,-2 15-7 15,0 8-4-15,-1 15-2 16,3 11-2-16,2 7-4 15,3 7-11-15,4 8-11 16,8 1-2-16,3-10-1 0,-3-12 4 16,3-21-29-16,-3-10-27 15,-5-16-71-15,-3-6 11 16</inkml:trace>
  <inkml:trace contextRef="#ctx0" brushRef="#br0" timeOffset="55325.9586">14530 7280 1486 0,'6'-1'278'0,"8"-3"-28"16,2-2-115-16,12 5-83 15,6-2-26-15,5-1-35 16,6 1-50-16</inkml:trace>
  <inkml:trace contextRef="#ctx0" brushRef="#br0" timeOffset="55670.4992">15051 7046 1524 0,'-17'-7'273'16,"-14"-3"-86"-16,5 7-103 16,2 7-37-16,8 2-30 15,6 1-6-15,10 9-6 16,5-8-1-16,9 7-1 15,3-1 0-15,9-7 1 0,-3 2-4 16,-1-7-28-16,-3 0-18 16,-11-2-50-16,0 0-27 15,-9-2-1-15,-10 1 21 16,-10-1 78-16,-5 2 49 16,-4 5 87-16,3 1 38 15,9 7 19-15,4 2-2 16,10 4-34-16,9-2-22 15,20 1-37-15,6-2-13 0,12-5-31 16,0-3-7-16,-4-5-33 16,1-3 357-16</inkml:trace>
  <inkml:trace contextRef="#ctx0" brushRef="#br0" timeOffset="56288.3172">15998 7109 1211 0,'10'-5'340'16,"3"-2"-108"-16,7 7-82 15,3 5-22-15,-6 9-61 16,-5 3-5-16,-6 12-11 16,-12 1-4-16,-6 4-13 15,-2 4-7-15,-8-4-12 16,5-6-3-16,7-11-5 15,2-12-6-15,12-10-13 16,4-8-7-16,4-10-8 16,8-2 4-16,-2-8 12 15,3 2 4-15,-1 3 7 16,-7 4 1-16,-7 8 1 16,1 1 5-16,-6 9 10 15,2 6 8-15,0 8 5 0,-2 9-3 16,7 6-10-1,5 3-8-15,1 2-5 0,4-3 0 16,3-2-27-16,2-3-33 16,5-4-309-16</inkml:trace>
  <inkml:trace contextRef="#ctx0" brushRef="#br0" timeOffset="56583.4273">16622 7157 1529 0,'-9'6'275'0,"-9"10"-76"16,-8 1-37-16,-8 3-58 16,-5-2-23-16,-6-5-38 15,0-7-17-15,8-11-14 16,7-6-2-16,12-7-8 16,7-2-6-16,11-1-8 15,5 2-2-15,11 0 0 16,7 3 4-16,7 6 13 15,5 7 8-15,1 11 24 16,-1 8 14-16,-3 14 7 16,-3 4 4-16,-6 4-16 15,0 1-10-15,-3-6-11 16,2-4-17-16,2-14-65 16,1-9-43-16</inkml:trace>
  <inkml:trace contextRef="#ctx0" brushRef="#br0" timeOffset="56912.5471">16722 7133 1549 0,'5'1'283'16,"13"1"-114"-16,4-2-41 0,7 0-49 16,6-1-13-16,2-1-10 15,1 1-13-15,-2-3-17 16,-5 2-6-16,-9-4-50 15,-5 0-41-15,-9 1-98 16,-1-2-42-16,-8 2-42 16,-7 2 56-16,-6 0 6 15,-3 3-24-15,-3 3 389 16,4 5 23-16,-1 1-30 16,3 8 34-16,5 5-9 15,-1 0-27-15,7 8-42 16,-1-1-25-16,6 0-39 15,0 1-17-15,5-6-19 16,2-1-26-16,4-9-78 16,2-3-392-16</inkml:trace>
  <inkml:trace contextRef="#ctx0" brushRef="#br0" timeOffset="57197.3689">17358 7202 1526 0,'-9'8'293'16,"-11"12"-65"-16,-5-4-30 15,-6-2-73-15,-4-5-33 16,0-8-39-16,2-2-15 0,8-6-22 16,4-2-6-16,8-4-9 15,1-2-2-15,6 1-6 16,2 0 0-16,9 3-2 15,9 2 0-15,5 3 3 16,7 5 2-16,3 6 8 16,-3 7 4-16,4 12 2 15,0 2-2-15,0 8 4 16,-1 1-29-16</inkml:trace>
  <inkml:trace contextRef="#ctx0" brushRef="#br0" timeOffset="57645.7698">17706 7142 1089 0,'-2'-8'421'16,"-5"-6"-152"-16,-13 4-48 15,-3-1-9-15,-4 8-53 16,2 3-36-16,5 2-63 15,2 6-22-15,6 8-29 16,0 1-9-16,12 8-6 16,2 3-2-16,10 0 1 15,5 0 5-15,12-7 3 16,0-5 3-16,1-9 2 16,-4-2 5-16,-14-9 5 15,-4-3 1-15,-14-7-3 16,-9-1-3-16,-3-1-18 15,-9-1-26-15,4-2-91 16,10 2-13-16</inkml:trace>
  <inkml:trace contextRef="#ctx0" brushRef="#br0" timeOffset="57817.9236">17763 7106 1522 0,'21'4'320'0,"16"3"-14"15,11 0-163-15,1-4-45 16,-7 0-54-16,0 1-12 0,-8-4-13 16,-7-6-13-16,-3 2-54 15,-11-1-48-15,-10-1-183 16</inkml:trace>
  <inkml:trace contextRef="#ctx0" brushRef="#br0" timeOffset="57962.0503">17960 7134 865 0,'-4'6'521'0,"2"9"-268"16,1 3-33-16,4 3-57 16,4 3-16-16,2-2-46 15,2 0-22-15,5-2-41 16,-3-7-6-16,0-1-60 16,0-3-39-16</inkml:trace>
  <inkml:trace contextRef="#ctx0" brushRef="#br0" timeOffset="58337.3142">18179 7264 1501 0,'12'3'278'0,"12"0"-52"0,7 5-75 15,-1-3-17-15,3 0-27 16,-1-3-17-16,-3-7-33 16,1-3-12-16,-11-9-21 15,-7-3-3-15,-5-1-11 16,-13-3-10-16,-12 1-25 16,-4 3-6-16,-18 0-4 15,2 5 5-15,1 12 13 16,1 5 3-16,10 15 1 15,2 5 4-15,11 13 19 16,7 8 13-16,12 15 21 16,4 6 11-16,13 5-14 15,0-3-9-15,7-13-16 16,0-8-32-16,0-15-49 16,2-6-472-16</inkml:trace>
  <inkml:trace contextRef="#ctx0" brushRef="#br0" timeOffset="59098.3445">18835 7075 1249 0,'-14'-3'253'0,"-16"3"-149"16,-3-3-6-16,-2 6-15 15,4 2 3-15,9 5-19 16,5-3-17-16,14 2-21 16,8 6-8-16,12-4-11 15,7 2-3-15,8-6 0 16,-1-1-1-16,-5-5 1 16,-3 1-3-16,-12-1-21 15,-8-1-14-15,-13 0-15 0,-8-2-2 16,-9 3 20-1,-4 4 11-15,1 6 28 0,0 4 10 16,5 3 16-16,9 0 6 16,11-2 2-16,6 0 1 15,16-4 3-15,0-3-1 16,12-2-13-16,-2-5-9 16,4-4-11-16,0-4-2 15,-2-6-4-15,1 0-3 16,-3 2-5-16,0-1-1 0,-2 5-2 15,-5 3 1-15,-3 4 1 16,-2 6 0-16,-8 3 10 16,-5 0 0-16,-7-2 4 15,0-4 2-15,-3-1-5 16,-3-2 1-16,5-5-2 16,-2-4-2-16,-1-9-9 15,9-1-5-15,9-2-7 16,2 2-1-16,14 6 5 15,-2 0 4-15,-2 4 24 16,1 4 20-16,-2 6 30 16,-2 6 15-16,-2 13 8 15,-2 3-14-15,-6 5-26 16,1 1-15-16,1-5-21 16,-1 1-26-16,1-9-74 0,4-4-43 15</inkml:trace>
  <inkml:trace contextRef="#ctx0" brushRef="#br0" timeOffset="59537.9298">19262 7111 1562 0,'10'0'285'0,"13"0"-136"15,6 5-41-15,5 0-46 16,-4-2-7-16,2 1-8 15,-5 2-12-15,-14-6-19 16,3 3-5-16,-14-3-2 16,-3-1-4-16,-3 1-5 15,3 0 0-15,0 0-5 16,-6 1 1-16,-9 5 3 16,-32 22-1-16,38-9 2 15,2 3 4-15,8 3 18 16,5 2 5-16,7-1 10 15,6 0 2-15,8-4-15 16,2-4-1-16,4-12-10 16,-2-6-3-16,5-11 0 15,0-8-1-15,-3 0-4 16,1-6-5-16,-11 0 0 16,-5 1-2-16,-10 1 2 15,-3 4 0-15,-4 11 11 0,-2 6 11 16,-3 8 10-16,0 5 2 15,3 10-11-15,2 0-12 16,5 2-14-16,0 0-29 16,7-5 369-16</inkml:trace>
  <inkml:trace contextRef="#ctx0" brushRef="#br0" timeOffset="60196.7962">19895 7158 1520 0,'5'-2'293'0,"7"2"-71"15,-2 3-34-15,-3 10-77 16,-3 5-29-16,0 8-14 16,-4-2-12-16,-6 4-25 15,2-2-6-15,-5-9-16 16,5-3-3-16,11-10-29 15,3-8-21-15,7-11-48 16,6-2-29-16,1-6-39 16,-3-1 12-16,2 2 24 15,-3 1 22-15,-7 6 60 0,-4 6 21 16,-7 5 46-16,-4 4 27 16,-5 12 38-16,0 1 5 15,-1 9-13-15,9-2-10 16,8 3-25-16,2 2-11 15,7-6-14-15,-2 0-8 16,3-12-12-16,2-6-22 16,-2-7-67-16,1-6-29 15,-4-4-36-15,-2 0 23 16,0-1 58-16,2 3 27 0,1 4 83 16,0-1 36-16,0 8 68 15,-4 3 27-15,-3 8-2 16,-4 3-24-16,-3 9-50 15,-2 2-9-15,-1-1-26 16,1 2-13-16,0-12-21 16,3-2-11-16,1-9-14 15,7-6-13-15,1-7-29 16,-3-6-19-16,3 2-25 16,-1-5-2-16,8 5 11 15,1 1 15-15,3 3 30 16,-3 6 16-16,-6 7 19 15,0 6 8-15,-8 12 19 16,1 9 10-16,-3 12 11 16,1 7-3-16,-1-2-15 0,-4-8-6 15,0-12-40 1,3-6-25-16,-3-11 379 0</inkml:trace>
  <inkml:trace contextRef="#ctx0" brushRef="#br0" timeOffset="60347.394">20398 6914 1602 0,'-5'-1'360'0,"-1"5"-132"16,2 9-66-16,2 6-122 16,2 6-10-16,3 5 369 15</inkml:trace>
  <inkml:trace contextRef="#ctx0" brushRef="#br0" timeOffset="60939.2012">21394 7136 1114 0,'-1'-4'359'16,"-5"-2"-199"-16,-5 2-26 16,-1 2-2-16,-13 4-5 15,-1 6-10-15,-1 10-42 16,-2 4-16-16,16 9-35 16,6-1-9-16,15 2-5 15,11-4 3-15,11-10 2 16,4-4 4-16,3-15 4 15,-2-6 0-15,-11-8 1 0,-7-5-1 16,-15 1-10-16,-12-1-8 16,-10 5-17-16,-7 5-14 15,-5 6-53-15,2 3-47 16</inkml:trace>
  <inkml:trace contextRef="#ctx0" brushRef="#br0" timeOffset="61201.6519">21507 7160 1508 0,'0'4'278'0,"-7"-3"-62"16,-1 5-65-16,2 7-72 16,-5-2-27-16,9 12-19 15,0-1-3-15,12 2 0 16,5-2 3-16,8-5-1 15,9-2 1-15,-3-12 4 16,2-4 2-16,-3-11 5 16,-7-3-2-16,-3-2-13 15,-4-3-10-15,-8 3-22 16,-3 1-32-16,-6 3-112 16</inkml:trace>
  <inkml:trace contextRef="#ctx0" brushRef="#br0" timeOffset="61403.1638">21769 7069 1690 0,'1'3'403'15,"-1"7"-148"-15,-2 6-65 16,2 19-72-16,0 6-17 16,5 16-37-16,3 10-19 15,2 8-17-15,1 1-11 0,-3-8-12 16,-2-10-5-16,-4-15-55 15,1-6-2-15,-4-10-62 16,1-8 386-16</inkml:trace>
  <inkml:trace contextRef="#ctx0" brushRef="#br0" timeOffset="61555.7513">21844 7385 1696 0,'14'-2'380'16,"9"0"-191"-16,11-3-126 16,2-1-29-16,5-1-61 15,1-3-134-15</inkml:trace>
  <inkml:trace contextRef="#ctx0" brushRef="#br0" timeOffset="61825.0021">22134 7018 1567 0,'6'10'297'0,"11"22"-126"15,-3 9-57-15,1 17-39 16,-3 7-23-16,-8 10-10 16,1 0-10-16,-4-10-8 15,-1-5-3-15,0-20-66 16,-3-12-45-16</inkml:trace>
  <inkml:trace contextRef="#ctx0" brushRef="#br0" timeOffset="62125.3782">22177 6936 1551 0,'16'-13'263'0,"20"-10"-126"0,0 7-36 16,-6 11-40-16,-1 7-15 15,-9 12-28-15,-10 2-10 16,-14 3-4-16,-5 3-1 15,-11-1 2-15,4-2-2 16,8 0-9-16,2-7-4 16,18 2-2-16,7 0 1 15,10 0 7-15,0 1 3 16,-2 6 1-16,-2 0 4 16,-16 4 14-16,-6-1 11 15,-15-5 8-15,-6 0-3 0,-6-4-20 16,1-1-56-16</inkml:trace>
  <inkml:trace contextRef="#ctx0" brushRef="#br0" timeOffset="62649.2262">22736 7287 1135 0,'1'-4'350'0,"-3"-8"-176"15,-6 2-9-15,-13-5-17 16,-7-3-9-16,-5 0 0 16,0 0-17-16,4 6-50 0,5 5-16 15,6 8-34-15,6 6-6 16,6 7-8-16,6 7-4 15,8 0-1-15,3 0-1 16,7-1 1-16,-1-7 0 16,4-6 3-16,-1-7-1 15,2-10-6-15,-2-3-9 0,-2-8-6 16,3-1 2 0,-2-3 2-16,5 0 9 0,1 2 2 15,-1-2 1-15,1 3 0 16,-2 2-2-16,-6 10 2 15,-2 5 1-15,0 17 1 16,-1 4 0-16,7 13-1 16,2 8-1-16,-3-1 0 15,0 2 0-15,-9-6-3 16,-2-6-1-16,-9-4 2 16,-4-3 0-16,-9-10 2 15,0 1-14-15,-6-7-11 16,1-2 1-16,-2-1 4 15,-1 0-5-15,-2-2-41 16,5 2-44-16</inkml:trace>
  <inkml:trace contextRef="#ctx0" brushRef="#br0" timeOffset="63087.3649">23213 7196 1432 0,'6'8'282'15,"6"3"60"-15,-4 7-197 16,-4 5-36-16,-4-2-32 16,0 0-21-16,-3-5-11 15,1-5-9-15,2-6-17 16,1-5-7-16,8-8-18 16,4-6-11-16,0-7-8 15,2-2-1-15,2 4 12 16,0-1 6-16,-1 5 4 15,1 7 0-15,-5 3 13 16,-1 7 9-16,-7 9 10 16,2 6 4-16,-5 11-5 15,-7 3-5-15,6 6-10 0,-1-1-2 16,0-2-22-16,5-4-33 16,1-11-102-16</inkml:trace>
  <inkml:trace contextRef="#ctx0" brushRef="#br0" timeOffset="63268.533">23366 6833 1641 0,'-3'-8'366'0,"1"-7"-148"15,2 9-69-15,0 14-73 16,3 6-33-16,4 17-37 15,4 7-39-15,0 12-409 16</inkml:trace>
  <inkml:trace contextRef="#ctx0" brushRef="#br0" timeOffset="63621.5966">23789 7344 1778 0,'0'0'445'16,"-5"1"-184"-16</inkml:trace>
  <inkml:trace contextRef="#ctx0" brushRef="#br0" timeOffset="73313.1331">1558 8666 1011 0,'-2'4'433'0,"-1"6"-238"16,3-1-30-16,8-5-39 16,5-4-11-16,5-18-11 15,6-7 0-15,5-17-33 16,1-7-14-16,4-8-25 15,-3 0-8-15,-6-8-9 16,0 4-1-16,-12 1-2 16,-3 4-2-16,-8 15-3 15,-2 9-2-15,0 16-2 16,-2 8-1-16,-2 12-4 16,0 6-2-16,0 9-7 0,4 7-3 15,5 8 0-15,4 11-2 16,13 16 4-16,3 4 2 15,9 3 5-15,4-1 3 16,-6-14 5-16,-1-3 1 16,-6-9 2-16,-5-14-4 15,-5-12-74-15,-7-10-110 16</inkml:trace>
  <inkml:trace contextRef="#ctx0" brushRef="#br0" timeOffset="73492.6553">1704 8461 1505 0,'12'3'215'0,"18"9"-140"16,6-3-43-16,14 3-20 15,3-2-2-15,-1-1-49 16,-3-1-192-16</inkml:trace>
  <inkml:trace contextRef="#ctx0" brushRef="#br0" timeOffset="73643.249">1498 8356 1716 0,'-5'3'348'16,"3"6"-266"-16,4-1-58 15,23 7-28-15,4-2-50 16</inkml:trace>
  <inkml:trace contextRef="#ctx0" brushRef="#br0" timeOffset="74001.6012">2192 8659 1420 0,'7'4'222'0,"12"4"-72"15,8 0-30-15,3-7-58 16,0-1-12-16,-5-10-14 16,-4-8-3-16,-6 0-4 15,-1-5-1-15,-7-1-7 16,-7 2-2-16,-16 0-2 15,-7 0-4-15,-6 9-8 16,-2 5-5-16,6 13-2 16,4 9 1-16,1 10 3 15,6 3 4-15,6 8 0 16,0 5-3-16,6 11 6 0,-1 1 0 16,3 4 0-16,0-4 2 15,1-9-5-15,5-3-3 16,2-12-87-16,5-12-133 15</inkml:trace>
  <inkml:trace contextRef="#ctx0" brushRef="#br0" timeOffset="74321.3307">2893 8470 1526 0,'-9'12'279'16,"-11"5"-68"-16,-6 6-91 16,5 2-14-16,-16 2-39 15,-1-4-15-15,1-6-33 16,-7-3-4-16,12-12-15 16,2-3-11-16,10-7-15 15,5-1-2-15,7 0-3 16,7-4 7-16,3 3 4 15,6-1 1-15,9 4 15 16,-2 3 11-16,6 12 33 0,4 9 18 16,4 13 19-1,6 12-5-15,-2-3-20 0,-7-2-9 16,2-7 331-16</inkml:trace>
  <inkml:trace contextRef="#ctx0" brushRef="#br0" timeOffset="76658.5071">5071 8606 1502 0,'-5'9'225'0,"-11"17"-80"0,1 11-12 16,-7 16-23-16,2 9 14 15,1 14-56-15,-9-2-22 16,6-4-20-16,-5-8-6 15,4-16-6-15,8-4 0 16,3-20 1-16,6-5 3 16,3-18-29-16,0-10-28 15,9-11-104-15,0-12-68 0,193-474-443 94,-202 502 912-78,4 5-78-16,-2 3 15 15,-4 0-36-15,4-2-58 16,0 4-24-16,1 24-30 16,10 34-14-16,9-20-14 15,3 7-6-15,8 5-6 16,2 0 0-16,-1-4-2 15,-2-5 0-15,1-4 1 16,-4-4 0-16,3-2 1 16,-6-6 1-16,-9-7 3 15,-9-6 3-15,-17-9 8 16,-6-4 2-16,-17-8-2 0,-5 1-2 16,-9-4-9-16,-4-5-3 15,4 7-7-15,3 3-1 16,11 3-14-16,4 4-11 15,14-1-32-15,2-1-28 16,15-2-86-16,9-1 94 16</inkml:trace>
  <inkml:trace contextRef="#ctx0" brushRef="#br0" timeOffset="77166.6953">5436 8889 1421 0,'-1'-3'236'15,"3"6"-45"-15,4 2-33 16,6 16-60-16,5 7-1 15,-2 10-11-15,2 1-1 16,-5 3-15-16,-5-7-8 16,-2-8-24-16,-5-3-10 0,0-12-7 15,0-3 1-15,-1-9 1 16,0-6-2-16,0-9-3 16,-5-6-4-16,7-4-8 15,-1-4-2-15,8 0-4 16,8 0 0-16,1 5-5 15,7 1-1-15,2 9-1 16,4 4 2-16,-5 6-38 16,-1 6-49-16</inkml:trace>
  <inkml:trace contextRef="#ctx0" brushRef="#br0" timeOffset="77616.7708">6079 8957 1126 0,'-2'0'391'0,"-4"-2"-128"16,5 2-55-16,1 0-78 15,0 0-14-15,23 2-36 16,39 1-22-16,-19 1-31 16,3-1-12-16,4-1-3 15,-4-1-20-15,-8-1-84 16,-6-1-131-16</inkml:trace>
  <inkml:trace contextRef="#ctx0" brushRef="#br0" timeOffset="78069.8389">6091 9139 1387 0,'-4'1'228'0,"1"4"-68"16,4-3-11-16,-1-2-38 0,1 0-12 15,29 2-19-15,44 6-13 16,-17 0-28-16,4-2-14 16,1 6-13-16,-3 0-4 15,-20 1-9-15,-8 0-21 16,-14-3-4-16</inkml:trace>
  <inkml:trace contextRef="#ctx0" brushRef="#br0" timeOffset="83055.8747">7188 8555 1218 0,'-3'-1'285'0,"-9"1"-141"16,-4 7 2-16,-9 12-3 16,-6 7-8-16,-7 16-12 15,-1 10-10-15,9 21-29 16,7 7-14-16,19 12-30 15,13 3-10-15,18-10-16 16,12-1-4-16,14-15 2 16,-3-12-20-16,14-21-95 15,4-18 53-15</inkml:trace>
  <inkml:trace contextRef="#ctx0" brushRef="#br0" timeOffset="83608.4071">7712 8780 1264 0,'-14'16'287'16,"-10"11"-119"-16,-7-5-65 16,-4-5-13-16,-3-13-47 15,3-8-11-15,3-13-17 16,8-7-7-16,14-5-8 15,8-2-2-15,14 2-4 16,6 1 1-16,12 6 5 16,5 5 6-16,3 11 5 15,2 7 3-15,2 19 1 16,-8 8 5-16,-12 18 21 16,-14 7 13-16,-27 10 2 15,-10 6-7-15,-8-4-28 16,-3-3-8-16,3-15-8 0,5-9 0 15,2-17-9-15,4-9-2 16,10-9-8-16,3-3-2 16,13 0 1-16,6-1-1 15,14 2 5-15,6 3 2 16,11 3 11-16,1 0 6 16,7 3 1-16,3-2 2 15,-5 1-22-15,7-4-90 0</inkml:trace>
  <inkml:trace contextRef="#ctx0" brushRef="#br0" timeOffset="84118.3682">7925 9011 1605 0,'5'2'327'0,"5"9"-154"16,3 5-12-16,-5 3-55 15,0 11-14-15,-5 0-21 16,-3-3-14-16,-4-4-15 16,0-9-17-16,-3-12-9 15,10-1-4-15,3-12-20 16,3-7-13-16,7-5-14 0,-2-7-1 15,4 7 12-15,4 1 11 16,2 6 8-16,-3 11 0 16,0 2 5-16,-4 5 5 15,-5 13 15-15,1 0 9 16,-7 10 7-16,-2 0-4 16,-4-3-16-16,0-3-5 0,-3-7-7 15,3-3-3 1,6-11-6-16,1-4-9 0,6-10-14 15,-1-7-4-15,7-1 8 16,0-1 9-16,1 4 10 16,1 2 4-16,0 10-4 15,2 9 1-15,-6 7 16 16,-7 7 7-16,-6 10 14 16,-4 0-2-16,0 8-11 15,2-1-2-15,6-5-34 16,1-5 352-16</inkml:trace>
  <inkml:trace contextRef="#ctx0" brushRef="#br0" timeOffset="84404.8037">8649 8837 1564 0,'6'17'321'0,"3"13"-95"16,3 10-66-16,2 6-40 15,-1 3-22-15,-1-1-9 0,3-3-38 16,-4-3-2-16,2-13-48 15,-5-10-28-15,-8-12-94 16,0-5-111-16</inkml:trace>
  <inkml:trace contextRef="#ctx0" brushRef="#br0" timeOffset="84552.7324">8548 9041 1742 0,'10'1'392'0,"13"0"-250"16,14 1-48-16,16-2-55 16,6 3-15-16,8-1-29 15,-5-1-4-15</inkml:trace>
  <inkml:trace contextRef="#ctx0" brushRef="#br0" timeOffset="84987.2411">9091 8970 1414 0,'9'-15'240'0,"2"-13"-50"15,15-6-6-15,-12 7-50 16,-1 4-7-16,-6 11-20 16,1 3-19-16,-2 11-29 15,-2 8-10-15,-1 12-19 16,-3 7-1-16,0 9-2 16,1 1-3-16,4 3-6 15,2-2-6-15,-5-5-4 16,-1-4 0-16,-6-7 2 15,-7-3 3-15,-4-8-4 16,-4-4-3-16,-3-9-7 16,1-1-4-16,6-4-5 15,5-2 0-15,11 1-1 0,7-1 0 16,11 2 0-16,11-1 2 16,15 5 0-16,1 1-22 15,1 3-106-15,2 3-83 16</inkml:trace>
  <inkml:trace contextRef="#ctx0" brushRef="#br0" timeOffset="85321.1581">9516 8522 1263 0,'9'-6'324'0,"12"4"-23"15,6 8-74-15,12 26-83 16,6 15-27-16,7 19-33 15,-5 14-17-15,-13 20-28 16,-9 4-6-16,-25 2-15 0,0-11-3 16,-18-13-4-16,-1-10-6 15,-7-19-39-15,-5-4-41 16,0-26-92-16</inkml:trace>
  <inkml:trace contextRef="#ctx0" brushRef="#br0" timeOffset="85945.7793">10253 8688 1378 0,'-4'-7'240'0,"-3"-12"-56"0,7-5-30 15,11-4-73-15,12-1-15 16,9 5 2-16,5 6-1 16,6 16 5-16,-2 8-6 15,-4 20-24-15,-2 8-1 16,-1 23-2-16,-5 8 3 0,0 10-2 15,-3 1-4-15,-15-15-13 16,0-4-5-16,-5-23-2 16,-4-6-1-16,-2-17-7 15,-3-8-13-15,-2-9-42 16,-2-5-25-16,-3-8-25 16,-3-5 4-16,-3-5 27 15,0-2 19-15,2 9 33 16,-4 8 7-16,6 12 10 15,-4 6 11-15,-5 12 10 16,-1 4 5-16,-11 8-5 16,0 1-8-16,0-5-10 15,9 0-8-15,8-10-46 16,8-6-68-16</inkml:trace>
  <inkml:trace contextRef="#ctx0" brushRef="#br0" timeOffset="86199.5837">10157 9196 1548 0,'0'4'251'16,"7"5"-138"-16,14 0-22 15,27-2-27-15,11-6-6 0,22-1-13 16,13-4-17-16,12-2-19 16,2 5-3-16,-7 5-23 15,-12 6-28-15,-28 2-109 16,-5 5-90-16</inkml:trace>
  <inkml:trace contextRef="#ctx0" brushRef="#br0" timeOffset="86664.1498">10373 9568 1451 0,'0'-15'188'15,"8"-16"-111"-15,4-8 3 16,10 6 38-16,6 2 2 16,0 9-4-16,9 15-3 0,5 14-61 15,1 11-17 1,-6 15-14-16,-11 4 7 0,-20 10 15 15,-12 1 3-15,-21 8-5 16,-10-6-12-16,-12-2-22 16,-3-6-11-16,5-14-40 15,0-7-6-15,7-14-12 16,6-7-6-16,10-13 10 16,7-3 1-16,17-1 9 15,7-1 18-15,14 6 42 16,9 5 17-16,11 10 31 15,6 9 2-15,4 10 4 16,2 1-6-16,-6-3-18 16,-4-5 5-16</inkml:trace>
  <inkml:trace contextRef="#ctx0" brushRef="#br0" timeOffset="88331.8061">11494 9179 1501 0,'2'4'265'16,"1"7"-50"-16,1 8-60 0,-4 9-38 15,-3 5-26-15,-8-2-35 16,-2-1-50-16,3-9-132 16</inkml:trace>
  <inkml:trace contextRef="#ctx0" brushRef="#br0" timeOffset="88880.5656">11877 8936 1593 0,'5'14'282'0,"2"17"-170"0,2 2-6 15,-6 3-9-15,2-4-14 16,-4-5-32-16,0-1-12 16,-1-10-15-16,0-5-6 15,1-10-9-15,2-9-8 16,3-12-12-16,0-4-7 15,5-8-12-15,-1 0 4 0,3 3 9 16,2 5 5-16,1 5 12 16,2 12 6-16,3 9 10 15,0 8 5-15,-4 9 7 16,-2 3 0-16,-7 6-5 16,-4-3-4-16,-5 2-6 15,-2-2-2-15,1-6-3 16,2-1-1-16,3-12-4 15,2-7-7-15,5-17-10 16,5-2-4-16,5-9 1 16,2-2 3-16,-2 5 8 15,1 4 4-15,-3 11 4 16,-1 7 4-16,-3 11 10 16,-8 5 12-16,-2 13 13 15,-3 4 0-15,3 7-5 16,4 2-7-16,1-9-38 15,4-4 104-15</inkml:trace>
  <inkml:trace contextRef="#ctx0" brushRef="#br0" timeOffset="89104.9611">12601 8982 1706 0,'16'1'360'0,"13"0"-254"16,-1-1-24-16,10 5-57 16,-10-6-9-16,2 2-87 15,-2 1 107-15</inkml:trace>
  <inkml:trace contextRef="#ctx0" brushRef="#br0" timeOffset="89275.3061">12569 9060 1673 0,'1'3'390'0,"5"1"-142"16,16 2-141-16,9 1-50 15,14 0-26-15,10 1-10 16,6-1 139-16</inkml:trace>
  <inkml:trace contextRef="#ctx0" brushRef="#br0" timeOffset="89692.599">13261 8830 1491 0,'-13'-6'306'16,"-7"-2"-10"-16,1 8-133 16,-1 6-47-16,4 12-77 15,0 8-17-15,7 6-17 16,7 4-3-16,9 3-2 16,8-2 0-16,10-6 4 0,-1-10 4 15,12-12 7-15,2-8 4 16,4-11 5-16,-1-7 2 15,-14-14 2-15,-6-6 3 16,-18-4-4-16,-6-2-5 16,-15 7-11-16,-4 9-8 15,-6 8-37-15,4 10-37 16,3 11-133-16</inkml:trace>
  <inkml:trace contextRef="#ctx0" brushRef="#br0" timeOffset="89869.1284">13694 9079 1451 0,'0'14'307'16,"-2"10"25"-16,-10 9-109 15,-4 4-57-15,-6 0-84 16,1 1-40-16</inkml:trace>
  <inkml:trace contextRef="#ctx0" brushRef="#br0" timeOffset="90291.2081">13940 9002 1192 0,'5'-10'355'16,"7"-2"-83"-16,1-11-110 16,5-4-24-16,3 2-45 15,-6-2-15-15,1 3-18 16,-7 1-7-16,-4 1-12 16,2 5-8-16,-7 5-12 15,0 10-2-15,-4 12-2 16,-4 5 0-16,4 20-5 15,0 5-1-15,1 4-7 16,3 6-1-16,-3-9-12 16,1-5-35-16,4-6-172 15</inkml:trace>
  <inkml:trace contextRef="#ctx0" brushRef="#br0" timeOffset="90468.5256">14363 9093 1389 0,'-1'10'300'15,"-6"12"50"-15,-4 0-92 0,-7 3-120 16,-1-4-52-16,3-1-66 16,0-4 5-16</inkml:trace>
  <inkml:trace contextRef="#ctx0" brushRef="#br0" timeOffset="91010.7874">14692 8923 1439 0,'-2'-17'219'0,"4"-17"-91"15,11 6-17-15,8-1-15 16,8 8-10-16,4 14-8 16,3 8-3-16,-1 20-50 15,-2 11-13-15,-13 9 4 16,-14 1 11-16,-15 6 7 15,-12-6 2-15,-12-1-8 16,-2-9-16-16,-3-11-39 16,7-10-14-16,9-13-30 15,3-8-3-15,15-7 23 16,4 5 7-16,11-2 34 16,7 1 17-16,5 7 16 15,3 4 5-15,4 11-6 16,1 5-12-16,-1 3-4 15,-5 0 2-15,-3-4-136 16</inkml:trace>
  <inkml:trace contextRef="#ctx0" brushRef="#br0" timeOffset="91177.1678">15261 9097 1561 0,'0'5'331'15,"-1"11"-43"-15,-3 1-65 16,-6 9-101-16,-2 1-21 16,-4-1-62-16,-1-2-44 0,4-3-408 15</inkml:trace>
  <inkml:trace contextRef="#ctx0" brushRef="#br0" timeOffset="91548.2515">15625 9077 1821 0,'0'0'492'0,"-1"0"-291"15,-5-2-61-15,6 2-105 16,-1-1-22-16,1 0-71 16,0 0 107-16</inkml:trace>
  <inkml:trace contextRef="#ctx0" brushRef="#br0" timeOffset="91769.1524">15857 9080 1699 0,'-1'3'416'15,"-2"1"-161"-15,3-3-143 16,0-1-50-16,0 0-42 0,0 0-18 15,0 0-87-15,0-1-200 16</inkml:trace>
  <inkml:trace contextRef="#ctx0" brushRef="#br0" timeOffset="91939.9427">16114 9070 1564 0,'0'1'354'0,"-1"2"-47"16,3 2-113-16,-2-5-115 15,0 0-26-15,0 0-55 16</inkml:trace>
  <inkml:trace contextRef="#ctx0" brushRef="#br0" timeOffset="112451.7782">5119 9480 1047 0,'-2'-5'399'0,"-3"-4"-229"15,4 6 0-15,-5 3-42 16,4 9-19-16,-2 9-36 16,-2 1 1-16,6 17 2 15,0-1-2-15,-2 16-19 16,5 6-20-16,0 5-16 15,1 2-6-15,-1-6-7 16,-3-1 1-16,1-10-1 16,0-5 0-16,1-5-6 15,1-3-15-15,-1-12-64 16,2-11-45-16,2-7-149 16</inkml:trace>
  <inkml:trace contextRef="#ctx0" brushRef="#br0" timeOffset="113061.446">5133 9501 817 0,'0'-3'430'16,"1"1"-226"-16,-2 2-116 16,0 0-9-16,0 0-2 15,-1 0-2-15,1 0-11 16,-9 4-4-16,-32 38-23 16,24-31-10-16,3 4-16 15,2 3-4-15,-1-1-5 16,6 1 0-16,-4-7-1 15,5 0 2-15,6-3-2 16,-1-4 3-16,6-4 2 16,-1-4-1-16,-3 3 2 0,0-1-2 15,10-15-1-15,23-33-1 16,-16 27-1-16,-4-1-1 16,3 5 1-16,-3-1-2 15,-7 7 19-15,2 3 10 16,-7 3 17-16,-1 6 12 15,0 6-8-15,2 7-7 16,5 8-14-16,5 2-4 16,7 2-13-16,2-2-2 0,5-3 4 15,-1 0-16-15</inkml:trace>
  <inkml:trace contextRef="#ctx0" brushRef="#br0" timeOffset="145733.0152">4079 10388 1067 0,'1'-2'400'16,"-1"2"-205"-16,1 8-10 15,-1 12-32-15,0 10-12 16,2 14-20-16,-2 6-16 16,-2 13-31-16,1 2-17 15,1 5-17-15,0-1-7 16,5-9-14-16,3-6-5 0,-3-15-17 16,4-7-28-16,-6-17-111 15,2-2-68-15</inkml:trace>
  <inkml:trace contextRef="#ctx0" brushRef="#br0" timeOffset="146108.1856">4407 10666 1360 0,'2'0'247'0,"-2"1"-45"15,0 5-24-15,0-6-62 0,1 11 4 16,9 53-15-16,0-26-13 16,-2 6-28-16,2-1-10 15,-1-10-23-15,-1-4-11 16,-3-14-9-16,-3-6 1 15,-1-5 2-15,-1-8-1 16,-2-6 0-16,-4-9-3 16,5-9-5-16,1-5-2 15,6-7-2-15,7-3-1 0,5-1-4 16,4 3 2-16,7 7-8 16,1 11-27-16,2 11-80 15,0 11-71-15</inkml:trace>
  <inkml:trace contextRef="#ctx0" brushRef="#br0" timeOffset="146530.5032">4652 10996 1399 0,'-4'-6'214'0,"2"-2"-92"0,2-3-14 15,8-4-12-15,5 2-9 16,3 0-8-16,2 5 3 16,1 6-28-16,2 2-12 15,-5 10-12-15,-3 2 6 16,-12 9 9-16,-6 2 0 15,-10-1-7-15,0 5-12 16,-2-7-12-16,-3-4-4 16,4-8-1-16,-1-6-3 0,4-2-4 15,4-2-4-15,7-3-7 16,2 1-2-16,9-4-2 16,4-3 2-16,3 4 2 15,0-1 2-15,6 11 3 16,2 4 0-16,3 3 3 15,0 2 1-15,-3-6-14 16,2 1-43-16,2-3-188 16</inkml:trace>
  <inkml:trace contextRef="#ctx0" brushRef="#br0" timeOffset="146752.7659">5004 10795 1386 0,'0'0'255'16,"8"-1"-20"-16,8 1-34 16,11-2-78-16,8-3-31 15,8 2-59-15,-4-1-14 16,0 2-24-16,-1 1-55 15</inkml:trace>
  <inkml:trace contextRef="#ctx0" brushRef="#br0" timeOffset="147139.269">5442 10677 1366 0,'1'0'256'16,"1"-5"-49"-16,10 12-60 16,2 8-28-16,1 10-23 15,-5 4-5-15,-3 6-15 16,-4-1-12-16,2 0-20 15,2-3-10-15,-2-9-16 0,1-6-2 16,-7-14 0-16,0-3 1 16,-1-8-1-16,-5-8-1 15,9-9-8-15,1-3-4 16,3-5-3-16,13 4 0 16,2-1-3-16,3 4 1 15,8 4-2-15,-3 2 1 16,3 10-16-16,2 3-22 15,-3 8-105-15,2 4-92 0</inkml:trace>
  <inkml:trace contextRef="#ctx0" brushRef="#br0" timeOffset="147483.5562">5793 11033 1021 0,'4'1'436'16,"1"-1"-229"-16,-1-5-70 16,4 0-1-16,3-7-38 15,1 2-14-15,3-3-23 16,5 0-10-16,-3-5-12 0,-4 0 0 15,-4 4 10-15,-3 6 3 16,-6 11 4-16,-2 6-1 16,0 9-13-16,-1 0-1 15,-1 5-9-15,3 1-8 16,1 3-9-16,0-2-2 16,8-2-5-16,4 0-20 15,-4-11-83-15,2-4-51 16</inkml:trace>
  <inkml:trace contextRef="#ctx0" brushRef="#br0" timeOffset="147829.7831">6283 10414 1138 0,'4'-8'363'16,"1"-6"-168"-16,-2 10-32 0,-2 9-3 15,0 18-44 1,2 8-20-16,-1 20-29 0,0 3-8 15,1 13-12-15,-3 8-3 16,-3 6 6-16,-1-2 2 16,1-8 0-16,2-14-1 15,6-16-24-15,1-9-8 16,0-13-12-16,5 0 4 16</inkml:trace>
  <inkml:trace contextRef="#ctx0" brushRef="#br0" timeOffset="176490.2774">1822 12218 1320 0,'-8'0'236'0,"-7"0"-111"15,2 4-35-15,4 1-45 16,2 6-8-16,5 1-13 16,3 5-1-16,2 0 0 15,7 0 4-15,1-1 4 16,3-3-1-16,4-2 7 16,0-4-1-16,2-3 4 15,-1-4 2-15,-4-2 5 16,-1-5 10-16,-10-3 16 15,-1-2 7-15,-7-2-1 16,-4 2-9-16,-6 0-12 16,-1 2-9-16,-3 4-16 15,0 0-9-15,2 6-14 16,1 2-5-16,7 6-10 16,1 0-2-16,7 4-2 0,2-2 0 15,1 0 4-15,5 2 1 16,5-5 0-16,2-1 2 15,5-4 0-15,0-3 2 16,0-4 2-16,-4-2 3 16,-8-3 4-16,-5 0 3 15,-10 0 4-15,-4 1 4 16,-5 0 8-16,-5 1-3 16,4 2-3-16,1 1-9 0,4 4-20 15,7 0-27-15,8 2-254 16</inkml:trace>
  <inkml:trace contextRef="#ctx0" brushRef="#br0" timeOffset="178613.1316">2561 12095 1462 0,'-2'0'225'0,"4"2"-79"16,4 8-25-16,-1 15-35 16,7 6 2-16,-3 11 1 15,-7 5-4-15,5-1-14 0,-1 0-7 16,-2-10-17-16,-1-9-4 15,-3-11-8-15,-1-5 4 16,-1-9-1-16,0-7-4 16,-1-7-12-16,2-7-6 15,2-7-11-15,5-1-2 16,8-9-3-16,1 0-3 16,9-1-1-16,2 4-2 15,5 12-20-15,2 6-30 0,0 16-109 16</inkml:trace>
  <inkml:trace contextRef="#ctx0" brushRef="#br0" timeOffset="180310.7757">13352 3415 516 0,'-4'-1'303'0,"1"-2"-31"16,0 2-71-16,2 0-90 15,0 0-42-15,0 0-21 16,0 0-8-16,1-1-8 16,0 2-2-16,0 0 3 0,0 0 8 15,3 2 0-15,18 3-5 16,41 5-13-16,-25-10-3 16,2-3-3-16,2 1 1 15,-10 2-4-15,0 6-2 16,-10-4-5-16,-10 4 0 15,-1-5-1-15,-8 0 1 16,-2-1 3-16,0-3-1 0,0 3-1 16,0-2-3-16,0 1-3 15,0 0-2-15,0 0-1 16,0 0 0-16,0 0-2 16,0 1 1-16,0 0 0 15,0 0-1-15,7 12 0 16,14 36-2-16,-18-20 0 15,2 4 1-15,0 3 1 16,2-1 1-16,0-3 2 16,4-2 3-16,-1-10 2 15,0-3 2-15,-5-6 6 16</inkml:trace>
  <inkml:trace contextRef="#ctx0" brushRef="#br0" timeOffset="181904.1641">2862 12532 581 0,'-1'0'420'0,"-1"0"-66"0,4-4-225 15,-2 3-31-15,0 0-1 16,0 0 8-16,4-3-12 16,10 0-8-16,31-37-12 15,-30 30-3-15,-2 3 0 16,-5 5-4-16,-2 10-8 16,-2 5-4-16,1 11-11 15,2 3-6-15,-6 6-13 16,2 2-6-16,0-4-4 15,-2-2-1-15,3-11-28 16,0-2-48-16,-2-11-199 16</inkml:trace>
  <inkml:trace contextRef="#ctx0" brushRef="#br0" timeOffset="182413.8999">3156 11929 884 0,'-3'1'499'0,"-1"1"-265"16,-1-2-58-16,4 0-48 16,0-1-19-16,0 0-40 15,-5-3-12-15,-2-7-35 16,-12-40-16-16,31 29-11 15,5 5 0-15,8 9 5 16,3 7 2-16,1 13 3 16,-2 9 4-16,-8 10 23 15,-12 5 8-15,-16 4 4 16,-9 0-2-16,-10-5-18 16,5-2-4-16,4-15 2 0,2-8-2 15,8-10-5-15,4-1-4 16,5-3-10-16,7 1 0 15,7 0-2-15,3 1 1 16,11-1-3-16,3 4 8 16,6 5-63-16</inkml:trace>
  <inkml:trace contextRef="#ctx0" brushRef="#br0" timeOffset="182791.3799">3714 12172 1524 0,'0'1'281'0,"2"4"-51"15,11-5-131-15,6 1-21 16,15-1-27-16,7 0-12 15,8-4-19-15,0 0-5 16,-6 0-29-16,-7-1-36 16,-9 5-162-16</inkml:trace>
  <inkml:trace contextRef="#ctx0" brushRef="#br0" timeOffset="183071.6329">3785 12330 1384 0,'1'3'228'0,"6"3"-66"16,6 2-15-16,13-1-39 0,13 1-17 16,3-3-24-16,4-2-19 15,-5-2-22-15,-6-2-33 16</inkml:trace>
  <inkml:trace contextRef="#ctx0" brushRef="#br0" timeOffset="188126.6052">4530 12110 1505 0,'-15'2'260'16,"-12"3"-77"-16,17 0-78 15,5 2-12-15,22 6-21 16,9 2-16-16,23 8-19 16,7 0-9-16,9 5-17 15,0 3-3-15,-14 3-1 16,-8 7 1-16,-28 6 0 0,-14-2-1 16,-22-3-2-16,-14-3-4 15,-3-16-16-15,-1-2-11 16,14-21-33-16,8-14-15 15,13-16-2-15,8-12 12 16,13-5 35-16,2-1 23 16,8-2 31-16,0 6 8 15,-8 5 31-15,-4 3 6 16,-18 13-5-16,-10 6-6 0,-16 8-25 16,-5 6-12-16,-1 3-19 15,0 0-1-15,11 0-23 16,9 0-39-16,14-2-16 15</inkml:trace>
  <inkml:trace contextRef="#ctx0" brushRef="#br0" timeOffset="188363.0153">5025 12528 1722 0,'-4'-2'385'16,"-3"0"-239"-16,7 2-52 15,0-2-67-15,0 1-60 16</inkml:trace>
  <inkml:trace contextRef="#ctx0" brushRef="#br0" timeOffset="189020.8084">5304 12205 1301 0,'-9'-3'284'16,"-3"-4"-86"-16,-8 11-34 16,-2 5-27-16,0 13-50 15,-1 4-20-15,8 14-30 16,5 4-11-16,12 7-16 15,7 1-4-15,16-11-4 16,6-6 0-16,13-21 5 16,9-10 3-16,-1-9 4 15,-5-9 11-15,-17-10 17 16,-14-7 6-16,-14-11 9 16,-8-1-8-16,-19 4-16 15,-4 5-9-15,-19 9-16 16,-2 2-4-16,4 9-4 15,7 6-29-15,21 7-80 16,6 6-62-16</inkml:trace>
  <inkml:trace contextRef="#ctx0" brushRef="#br0" timeOffset="189384.835">5686 12270 1494 0,'-15'-6'278'16,"-8"-1"-48"-16,-6 5-113 16,2 3-29-16,4 11-52 15,2 5-12-15,9 13-20 16,5 5-3-16,7 6-4 15,7-4-1-15,10-1 1 16,4-4 2-16,13-12 5 16,2-2 2-16,3-17 11 15,0-2 8-15,-9-13 24 16,1-2 12-16,-16-12 21 16,-6-6 3-16,-9-7-11 15,-9-1-13-15,-7 6-31 16,-1 6-13-16,-8 8-26 15,2 6-36-15,0 10-31 0</inkml:trace>
  <inkml:trace contextRef="#ctx0" brushRef="#br0" timeOffset="189963.1013">6011 11876 1256 0,'-3'-8'320'0,"-6"-11"-64"16,4 1-71-16,7-4-22 15,3 3-40-15,5 2-26 16,11 7-41-16,0 5-14 16,9 10-28-16,-2 9-6 15,-11 7-3-15,-8 11 1 0,-19 11 0 16,-12 5 1-16,-9 4-4 15,1-7 0-15,3-16-3 16,10-7 0-16,13-10 1 16,4-3 1-16,18-3 6 15,2-6 5-15,14 0 2 16,5 0 1-16,5-1 57 16,3 3-586-16</inkml:trace>
  <inkml:trace contextRef="#ctx0" brushRef="#br0" timeOffset="191392.8846">6656 12165 1388 0,'-1'-7'261'0,"1"-3"-33"16,0 5-55-16,0 5-19 15,0 12-46-15,0 6-24 0,0 16-28 16,0 2-4-16,1 16-18 16,0 1-7-16,4-5-9 15,-2-1-5-15,3-11-20 16,0-9-27-16,-2-7-78 15,1-6-65-15,-4-11-184 16</inkml:trace>
  <inkml:trace contextRef="#ctx0" brushRef="#br0" timeOffset="191569.0343">6463 12384 1168 0,'6'-3'342'0,"7"-5"-136"16,6 1-1-16,29 7-61 16,6 4-13-16,18 3-48 0,3 4-34 15,-7-2-26-15,-4-3 393 16</inkml:trace>
  <inkml:trace contextRef="#ctx0" brushRef="#br0" timeOffset="196826.7451">7361 12381 786 0,'-3'3'444'0,"-3"5"-205"16,3-1-113-16,5 2-25 15,-1-2-9-15,5-6-19 16,1 1-3-16,-3-11-10 15,6-3-6-15,0-5-8 16,0-8 0-16,2-6 2 16,3 1-1-16,-2-3-4 0,-4 2 1 15,-6 5-7-15,-4 1 3 16,1 10 6-16,0 3-7 16,0 9-12-16,1 3-8 15,-1 5-16-15,-1-5-3 16,1 0-3-16,1 5 0 15,6 22-1-15,12 32 1 16,-10-17 12-16,0 7 1 16,-5 0 4-16,0 3 2 0,-1-13-7 15,-1-4 3 1,5-15-56-16,1-8-46 0</inkml:trace>
  <inkml:trace contextRef="#ctx0" brushRef="#br0" timeOffset="197011.5829">7765 12539 1655 0,'2'2'325'0,"3"1"-226"15,1-3-52-15,-6-1-154 16</inkml:trace>
  <inkml:trace contextRef="#ctx0" brushRef="#br0" timeOffset="197395.6337">7990 12398 1492 0,'3'-5'240'0,"6"-6"-94"16,2-6-24-16,1-9-39 16,2-3-15-16,-2-3-17 15,0 1-2-15,0 3-2 16,-4 1 1-16,-1 2-7 15,-2 7-4-15,-1 9-6 16,0 2-6-16,-2 8-12 16,0 0-6-16,2 4-9 15,-4-5 2-15,0 4 10 16,0 25 6-16,0 40 13 16,0-25 3-16,1 5-8 15,1-2-2-15,2-5-9 16,4-3-3-16,0-14-17 15,2-8-33-15,1-5-120 16,-1-5-275-16</inkml:trace>
  <inkml:trace contextRef="#ctx0" brushRef="#br0" timeOffset="197895.3632">8662 12101 1317 0,'-2'-5'266'0,"-3"-2"-66"16,-2 2-37-16,-7 2-70 16,-2-1-25-16,-5 4-31 15,-2 0-10-15,-4 3-17 16,-1 0-3-16,1 2-5 15,4-2-2-15,4 4-2 16,3 1-1-16,4 5-2 16,1 2-2-16,5 3 10 15,-3 2 6-15,3-2 7 16,1 0 3-16,6-2-8 16,9-6-3-16,2-6-1 15,5-4-2-15,4-11-1 16,2 2-2-16,10 1-2 0,1 5-3 15,7 9 0-15,-1 7 0 16,-4 8 2-16,-10 2 2 16,-12 9 16-16,-8 1 12 15,-18 6 26-15,0-2 8 16,-17-4-1-16,-4-3-9 16,-5-12-19-16,-5-9-6 15,5-14-18-15,3-5-15 16,10-10-48-16,8 3-27 15,9-3-71-15,4-2-39 16,6 0-208-16</inkml:trace>
  <inkml:trace contextRef="#ctx0" brushRef="#br0" timeOffset="198299.3059">8911 11963 1425 0,'-2'-16'212'0,"-1"-13"-86"0,3 3-22 16,12 4-13-1,4 5-11-15,7 7-8 0,5 4 2 16,-1 10-31-16,-1 8-11 16,-8 7-6-16,-6 5 0 15,-12 3 0-15,-10 2-1 16,-10-2-9-16,-2 5-3 16,-6-6-5-16,5-4-2 15,2-4-3-15,7-3-2 16,8-3-2-16,1-2-1 0,11-3 1 15,4-3 2-15,17-2 5 16,6-1 1-16,11-2 2 16,2 0-5-16,-1 2-117 15</inkml:trace>
  <inkml:trace contextRef="#ctx0" brushRef="#br0" timeOffset="200751.2926">9751 12278 1264 0,'-4'5'302'0,"-3"3"-43"15,14 2-137-15,15 0-24 16,17-3-19-16,7-1-9 16,20-6-32-16,2-1-15 15,13 1-13-15,-2 0-1 16,-8 1-38-16,-5 1-43 15</inkml:trace>
  <inkml:trace contextRef="#ctx0" brushRef="#br0" timeOffset="201009.1588">9849 12507 1094 0,'-5'3'387'15,"-1"-3"-206"-15,12 0-51 16,7 0 4-16,21-3-41 16,8 0-15-16,13-3-21 15,13 5-16-15,4-1-22 16,-5 2-6-16,-2 0-23 0,-9-3-27 15,-14 2-117-15</inkml:trace>
  <inkml:trace contextRef="#ctx0" brushRef="#br0" timeOffset="201235.2024">10365 12196 1505 0,'0'-1'268'0,"4"0"-67"15,7 1-51-15,12 10-63 16,2 4-20-16,4 6-26 16,-4 3 4-16,-12 3 16 15,-5 4 3-15,-16 3 8 16,-6 1-6-16,-7 0-32 16,-2-3-6-16,1-7-47 15,2-3-48-15</inkml:trace>
  <inkml:trace contextRef="#ctx0" brushRef="#br0" timeOffset="201782.4793">11154 12166 1494 0,'3'0'246'0,"8"6"-78"16,5 9-49-16,7 14-36 15,-2 9 11-15,-8 10-9 16,-4 3 3-16,-2 0-24 16,-1-10-11-16,-3-17-19 15,-9-10-4-15,-3-14-4 16,5 0-2-16,-2-12-5 0,13-6-7 16,-2-11-10-16,0-5-3 15,10-2-5-15,-3 4 0 16,14 3-2-16,2 6 1 15,5 10-11-15,3 4-29 16,-4 8-75-16,-4 1-105 16</inkml:trace>
  <inkml:trace contextRef="#ctx0" brushRef="#br0" timeOffset="202083.7244">11463 12590 1371 0,'1'2'236'15,"2"-4"-64"-15,5 0-63 16,1 0-16-16,-3-9-32 16,4 5-16-16,-1-8-17 15,2-1-1-15,5 3 2 16,-6 0 5-16,-3 5 16 15,2 3 8-15,-3 12 9 16,0 4-4-16,1 10-1 16,0 9-5-16,-3 0-9 0,2 6-5 15,0-1-21 1,1-5-4-16,1-12-53 0,0-7-45 16</inkml:trace>
  <inkml:trace contextRef="#ctx0" brushRef="#br0" timeOffset="202462.0738">12002 12268 1043 0,'0'-8'426'0,"2"-12"-186"15,7 3-72-15,5 1-42 16,5 4-18-16,1 7-26 16,2 7-16-16,2 9-37 15,-2 2-12-15,-1 6-3 16,-4 2-1-16,1-2-3 15,-3-3 0-15,4-11 1 16,2-3 0-16,-1-9 2 16,0-9 1-16,0-4-1 15,-2-1-1-15,-8 3-1 0,-4 2-12 16,-8 6-65-16,-5 6-43 16,-4 6-83-16</inkml:trace>
  <inkml:trace contextRef="#ctx0" brushRef="#br0" timeOffset="202673.024">12014 12505 1461 0,'6'4'240'0,"15"1"-56"16,10-2-16-16,19 0-47 15,4-2-27-15,-3 3-54 16,-3 2-18-16,-8-1-8 16,-6 0-14-16,-1-5-414 15</inkml:trace>
  <inkml:trace contextRef="#ctx0" brushRef="#br0" timeOffset="204557.215">12839 12185 1204 0,'-5'-4'317'0,"-2"-2"-127"16,7 3-56-16,0 1 1 16,11 5-27-16,1 5-6 15,12 7-23-15,6 7-14 16,15 6-23-16,4 5-9 0,-3 3-17 16,-5 0-3-16,-16-3-4 15,-9-3-1-15,-16-3-21 16,-9-7-18-16,-18-1-36 15,-4-5-32-15,-1-7-31 16,-1-1 13-16,8-11 12 16,3-7 19-16,11-5 46 15,6-7 12-15,15-5 28 16,8-3 23-16,12-5 34 16,4-5 27-16,4 3 24 15,-2 0 1-15,-8 3 1 16,-7 7-16-16,-16 4-33 15,-5 6-16-15,-16 6-25 16,-6 1-6-16,-6 5-10 16,1 3-5-16,3 4-48 15,4 2-38-15,4 5-115 16</inkml:trace>
  <inkml:trace contextRef="#ctx0" brushRef="#br0" timeOffset="204779.6189">13301 12459 1615 0,'0'1'342'0,"-1"-2"-151"16,0-2-30-16,1 1-84 15,0 1-27-15,0 0-87 16,0 0-63-16</inkml:trace>
  <inkml:trace contextRef="#ctx0" brushRef="#br0" timeOffset="205182.2061">13685 12197 1119 0,'-7'-8'394'0,"-5"3"-144"31,7 1-85-31,0 2-25 0,-24-3-53 0,2 6-21 15,-5 11-39-15,13 5-14 16,5 11-9-16,2 2-2 16,12 8 1-16,5-4 2 15,12 2 4-15,9-2 3 0,6-10 0 16,1-7 1 0,1-15 1-16,-3-6 1 0,-1-16 4 15,-3-4 1-15,-9-9 6 16,-7-3 8-16,-13 3 14 15,-5 5-3-15,-12 7-8 16,-3 7-13-16,-2 6-24 16,2 3-25-16,2 5-73 15,11 0-38-15</inkml:trace>
  <inkml:trace contextRef="#ctx0" brushRef="#br0" timeOffset="205586.4634">13899 12205 1492 0,'20'6'240'0,"13"5"-79"16,16 6-73-16,-1 2-32 15,-3 9-18-15,-3 3-16 16,-20 5-18-16,-5 3-1 15,-14 2-1-15,-6 0-2 16,-13-4 1-16,-6-2 0 0,-12-11 4 16,1-9 3-16,3-10 3 15,3-5 0-15,18-9-3 16,7-2-4-16,13-12 2 16,11-4 4-16,13-6 22 15,-4-9 15-15,1 3 20 16,-2-1 7-16,-14 4-4 15,-1 2-7-15,-12 10-7 16,-11 0-3-16,-7 9-14 16,-10 0-7-16,-7 6-20 15,-2 3-5-15,-6 4-6 16,6 2-12-16,5 1-71 16,6 0-28-16</inkml:trace>
  <inkml:trace contextRef="#ctx0" brushRef="#br0" timeOffset="206394.1469">14739 12287 1457 0,'0'-2'226'0,"4"2"-84"16,3 3-12-16,2 14-48 0,-1 1-5 15,-1 5 0-15,-3 2-8 16,-3 0-18-16,-1 0-9 16,-1-4-18-16,-2-3-4 15,2-9-4-15,0-3-1 16,2-9-2-16,0-4-2 16,4-8-8-16,1-5-8 15,8-4-17-15,4-6-2 16,6 2-1-16,1 3 6 15,1 9 12-15,-3 5 6 0,-4 11 9 16,0 7 6-16,-6 8 8 16,-3 3 4-16,-2 5-4 15,-2 1-4-15,-1-1-5 16,-3-3-3-16,3-4-2 16,-4-6-1-16,1-5 1 15,2-6 1-15,-1-13-4 16,3-4 0-16,3-6-7 15,5 0-1-15,2-1-2 16,5-1 0-16,-1 6 2 16,-1 2 2-16,-4 11 1 15,-4 6 4-15,-3 9 7 16,-2 6 9-16,0 7 14 16,1 4 6-16,-1 4 3 15,3 1-3-15,-4-3-10 16,-1-2-7-16,0-6-6 15,-4-4 3-15,2-2-16 0,0-6-53 16</inkml:trace>
  <inkml:trace contextRef="#ctx0" brushRef="#br0" timeOffset="214770.1542">1732 13506 823 0,'2'4'470'16,"1"0"-262"-16,-3-3-91 0,0-1 7 15,-2 0-9-15,1-1 2 16,0 0-24-16,0 0-12 16,0-1-23-16,0 1-9 15,-1 0-16-15,1 0-5 16,0 1-9-16,-7 1-6 16,1 1-5-16,-1 0-1 15,-25 39-6-15,35-28-1 16,3-1 0-16,4 0 0 0,2-4 0 15,1 0 1-15,2-6 1 16,3 1-1-16,1-3 3 16,-3-7 2-16,-2-1 3 15,-6-5 2-15,-3 0 13 16,-6-2 8-16,-8 5 11 16,-2 2 3-16,-9 0-6 15,0 7-7-15,-1 1-14 16,1 2-7-16,10 5-11 15,-1-1-2-15,6 2-9 16,4 2 1-16,4 2-2 16,5-1-1-16,8 2 2 15,0-5 0-15,2-5 5 16,2-3 0-16,-2-4 5 16,-4-5 4-16,-7-1 7 15,-6-1 5-15,-12-1 8 16,-1 5 3-16,-4 2-6 15,4 4-5-15,5 1-26 0,7 0 4 16</inkml:trace>
  <inkml:trace contextRef="#ctx0" brushRef="#br0" timeOffset="215372.7077">2470 13397 1040 0,'1'2'428'16,"1"5"-195"-16,6 6-64 16,2 17-49-16,5 4-11 15,-6 6-10-15,1 3-1 0,-5-11-44 16,-4-3-10-16,0-8-18 15,-1-9-4-15,0-7 3 16,-3-5 1-16,1-12 1 16,-1-5 1-16,3-4-7 15,1-3-3-15,5-1-5 16,3 2-2-16,4-5-4 16,2 2 1-16,6 0-6 15,2 1-2-15,2 9-10 16,5 5-33-16,-2 12-102 15</inkml:trace>
  <inkml:trace contextRef="#ctx0" brushRef="#br0" timeOffset="215777.6999">2770 13878 1111 0,'-9'-6'371'15,"-4"-9"-180"-15,-1-3-31 16,11-5-48-16,3 1-20 0,10 2-19 16,2 1 8-16,5 7-7 15,3 2-7-15,6 5-21 16,0 5-14-16,1 8-4 15,-8 3 2-15,-10 10 0 16,-6 2 3-16,-14 4-9 16,1 7-4-16,-12-2-8 15,-3-4-1-15,4-2-2 16,-2-7-2-16,8-6-3 16,5-2-4-16,6-8-5 15,4 1-2-15,9-4-1 16,6 0 0-16,12 0 4 15,4 0-3-15,7 0-35 16,-2-6-34-16,0 1-134 16</inkml:trace>
  <inkml:trace contextRef="#ctx0" brushRef="#br0" timeOffset="216192.2408">3081 13311 1284 0,'-5'-7'282'15,"-5"-6"-94"-15,10 0-49 16,0-1-9-16,11 2-38 16,8 2-8-16,0 2-28 15,9 3-14-15,-5 5-22 16,-3 5-4-16,-6 7 0 16,-11 6-1-16,-6 7 3 15,-4 5-3-15,-5 1-5 16,3-2-2-16,2-9-3 15,2-3-2-15,6-7-3 16,3-4-2-16,10-4-1 16,2-2-1-16,8-2-10 15,2 0-22-15,5 1-77 0,-3-3-107 16</inkml:trace>
  <inkml:trace contextRef="#ctx0" brushRef="#br0" timeOffset="216464.6206">3583 13507 1360 0,'-1'0'252'0,"0"-1"-28"16,6 2-33-16,-5-1-79 16,10 0-14-16,55 3-55 15,-28 0-20-15,-3-1-19 16,-2 2-21-16,-4-3-67 16,0-1-56-16</inkml:trace>
  <inkml:trace contextRef="#ctx0" brushRef="#br0" timeOffset="216676.5478">3630 13649 962 0,'1'2'441'16,"7"3"-220"-16,8-2-80 15,9-2-36-15,4 0-11 16,3 3-46-16,-2 2-9 16,1-1-19-16,-2 2 0 0,-3-1-47 15</inkml:trace>
  <inkml:trace contextRef="#ctx0" brushRef="#br0" timeOffset="217819.1619">21717 5874 646 0,'2'-5'412'0,"3"-4"-85"16,-1-1-194-16,-4 0-39 16,0 2 5-16,-1 0-3 15,0 3 6-15,0 5-13 16,0 0-16-16,0 0-32 16,0 0-9-16,-1 27-20 15,2 39-2-15,7-21 4 16,1 1 1-16,2 1-1 15,-5-6 1-15,2-7-2 16,0-3-1-16,-2-15 0 16,3-3 2-16,-5-8-6 15,2-5-21-15,-2-7-81 16,-1-7-103-16</inkml:trace>
  <inkml:trace contextRef="#ctx0" brushRef="#br0" timeOffset="218166.9954">21713 5838 706 0,'-2'0'400'0,"0"-1"-107"16,1 0-170-16,1 0-29 15,0 0 9-15,0-1-13 16,4 1 3-16,26-5-24 16,41-5-13-16,-25 7-17 15,6 4-5-15,-7-1 13 16,1 1 6-16,-14 3-2 15,-6 0-8-15,-12 3-13 16,-4-2-9-16,-7-1-6 16,-2-1-30-16</inkml:trace>
  <inkml:trace contextRef="#ctx0" brushRef="#br0" timeOffset="220857.8489">4488 13409 1160 0,'-1'-2'311'0,"-4"-4"-181"15,-4 0 8-15,-1 2 5 16,2 2-2-16,0 2-32 16,2 5-12-16,6 9-42 15,2 1-14-15,15 10-21 16,2 3-4-16,14 4-5 15,1 0-4-15,8 1-2 16,-2 0 1-16,-14-1-1 16,-5 5 0-16,-21 0-1 15,-8 0-6-15,-16-3-24 16,-7-7-7-16,-6-13-18 16,6-8-9-16,9-20 4 15,8-4 0-15,13-12 19 0,2-5 15 16,8 0 32-16,2-5 10 15,8 5 26-15,2-3 16 16,3-3 6-16,2 2 0 16,-8 1-7-16,-5 3-10 15,-13 12-11-15,-10 6-6 16,-9 9-14-16,-6 8-7 16,1 7-8-16,1 1-19 0,7 5-62 15,9 2 210 1</inkml:trace>
  <inkml:trace contextRef="#ctx0" brushRef="#br0" timeOffset="221040.356">4967 13723 1550 0,'-1'0'276'0,"-2"1"-116"16,2 0-75-16,1-1-96 16,0-1-108-16</inkml:trace>
  <inkml:trace contextRef="#ctx0" brushRef="#br0" timeOffset="221402.7137">5217 13422 1585 0,'-10'-1'303'0,"-10"1"-137"0,4 9-100 16,-6 3-15-16,6 14-32 15,1 1-8-15,8 10-8 16,7 3-3-16,9-1 0 15,7-2 0-15,9-4 5 16,3-3 4-16,6-8 8 16,2-4 3-16,2-12 8 15,1-6 7-15,-10-11 18 16,-5-9 6-16,-11-9 13 16,-10-2 3-16,-8 1-12 15,-2-2-9-15,-12 4-23 16,-5 3-12-16,-3 5-12 15,-4 6-6-15,11 10-23 16,5-1-35-16,11 5-117 16</inkml:trace>
  <inkml:trace contextRef="#ctx0" brushRef="#br0" timeOffset="221762.2648">5607 13514 1430 0,'-9'-7'279'0,"-8"-3"-9"0,0 4-68 16,-4 4-30-16,1 4-80 16,-1 0-38-16,4 9-36 15,5 2-10-15,7 12-10 16,4 6-2-16,7 4-1 15,0 2 0-15,5-1 2 16,4-1 0-16,7-8 1 16,6 0 0-16,5-12 2 15,3-9 0-15,-4-9 8 16,-3-13 1-16,-6-9 6 16,-7-3 3-16,-6-3-1 15,-5 2 0-15,-10 2-6 16,-7 1-1-16,-2 2-29 15,2 5-30-15,0 3-99 16</inkml:trace>
  <inkml:trace contextRef="#ctx0" brushRef="#br0" timeOffset="222101.4273">5657 13190 1575 0,'0'-10'285'15,"3"-13"-142"-15,6 2-31 0,5 6-25 16,3 3-17-16,7 9-27 16,2 3-16-16,4 8-16 15,-5 3-4-15,-12 7 1 16,-9 6 1-16,-13 5-1 15,-7 3-2-15,-5 6-1 16,-1-2-1-16,10-6-1 16,5-5-1-16,7-10-4 15,8 0-1-15,14-5-1 16,0-7 4-16,14-1 0 16,4-2 3-16,-8-2 0 15,0 3-24-15</inkml:trace>
  <inkml:trace contextRef="#ctx0" brushRef="#br0" timeOffset="231162.2292">6576 13434 1522 0,'-3'11'242'0,"1"18"-103"16,0 6-22-16,1 7-31 15,1 3-5-15,0-3-44 16,-1-2-13-16,1-3-12 15,-1-4-1-15,-1-10-26 0,-1-2-32 16,0-12-113-16,1-6-102 16</inkml:trace>
  <inkml:trace contextRef="#ctx0" brushRef="#br0" timeOffset="231330.8418">6384 13645 1596 0,'1'-2'303'0,"7"2"-161"16,1-5-35-16,17 2-42 16,9 2-12-16,16 0-21 15,10 1-9-15,5 1-19 16,0 2-31-16,-5 4-268 16</inkml:trace>
  <inkml:trace contextRef="#ctx0" brushRef="#br0" timeOffset="231758.9283">7185 13708 1362 0,'1'-4'230'16,"6"-3"-72"-16,2-7-32 15,11-2-43-15,4-8-16 16,5-5-23-16,-1-2-2 16,-2-6 5-16,-9 0 2 15,0 5 3-15,0 3-5 0,-9 7-9 16,1 5-3-16,-7 7-11 15,-3 4-7-15,1 8-10 16,4 6-4-16,-1 7-3 16,2 4 0-16,-1 8 2 15,3 9 4-15,-2 4 5 16,-5 3 0-16,3 4 8 16,-5-2 0-16,4-1-1 15,8-1-3-15,-3-16-15 16,-1-8-24-16,4-17-102 15,1-6 11-15</inkml:trace>
  <inkml:trace contextRef="#ctx0" brushRef="#br0" timeOffset="231915.5108">7650 13703 1547 0,'-3'1'347'0,"0"3"-17"0,3-1-129 16,0-3-128-16,0 0-28 16,0 0 125-16</inkml:trace>
  <inkml:trace contextRef="#ctx0" brushRef="#br0" timeOffset="232452.4084">7948 13411 1350 0,'-2'0'251'16,"-5"-2"-53"-16,12 7-77 0,7 4-22 16,10 5-23-16,10 6 0 15,4 9-19-15,-5 4-8 16,-10 2-19-16,-8 6-2 15,-13-4-11-15,-4-5-2 16,-6-5-5-16,-2-3-2 16,-5-11-9-16,3-3-4 15,3-12-11-15,4-7-3 16,7-8-7-16,6-7 1 0,10-9 7 16,4-2 5-16,8-1 9 15,6 0 2-15,-2-1 4 16,-1 5 6-16,-16-1 20 15,-8 3 8-15,-19 7 5 16,-7 5-4-16,-11 13-16 16,-6 2-6-16,3 9-8 15,-1 0-4-15,13 2-20 16,5 1-29-16,11-2-148 16</inkml:trace>
  <inkml:trace contextRef="#ctx0" brushRef="#br0" timeOffset="232977.2337">8541 13419 694 0,'-7'-2'486'16,"-8"-4"-189"-16,-2 1-181 15,-3-1-39-15,3 1-13 0,-1-2-27 16,3 3-6-16,6 1-12 16,-5 2 3-16,7 1 2 15,2 1 4-15,-3 5 13 16,6 4 7-16,-4 4 9 15,0 4-2-15,5 0-11 16,-2-1-7-16,2-3-13 16,1-3-4-16,0-6-6 15,4-2-1-15,7-2-1 16,2-2-3-16,8 2 0 16,4-1-3-16,7 7-1 15,11 9-1-15,-5-1-3 16,0 8 1-16,-12-1 4 15,-8-1 8-15,-15 3 23 16,-9-1 10-16,-11 2 10 16,-7-1-2-16,-12-1-19 15,-2-4-5-15,-6-9-14 0,6-4-5 16,8-6-12-16,4-1-14 16,15-5-38-16,-1-1-34 15,12-3-124-15</inkml:trace>
  <inkml:trace contextRef="#ctx0" brushRef="#br0" timeOffset="233471.0798">8781 13265 1389 0,'0'-7'224'0,"1"-8"-71"15,3 0 4-15,1 0-22 16,3 0-7-16,6 4-26 0,3 1-25 16,7 6-37-16,2 4-14 15,3 4-16-15,-4 6-6 16,-8 4-2-16,-2 5 0 16,-21 3 1-16,-6 6 1 15,-8 4 1-15,-4 0 0 16,7-1-1-16,-2-8-1 15,7-8-1-15,1-8-2 16,4-7 1-16,6-1-1 0,5-2 1 16,6-1 1-1,11 3 4-15,3-3 1 0,9 0 3 16,1 0-1-16,-5 2-1 16,-1 0 5-16,-10 2 98 15</inkml:trace>
  <inkml:trace contextRef="#ctx0" brushRef="#br0" timeOffset="235746.8143">9696 13523 1385 0,'-4'0'227'0,"4"0"-68"16,11 0-34-16,18 1-45 15,12 0-14-15,21 1-24 16,13-1-16-16,8-1-13 16,7 1-5-16,-8-1-18 15,-9 1-13-15,-14 4-40 16,-14-2-33-16,-12 5-108 15</inkml:trace>
  <inkml:trace contextRef="#ctx0" brushRef="#br0" timeOffset="236031.0958">9864 13650 1187 0,'-5'1'316'0,"-4"5"-162"0,6-3-58 16,5 3-20-16,16-2-22 16,7 0-5-16,19-4-17 15,9 0-2-15,14 0-15 16,3-4-7-16,-1 2-8 15,3-1-19-15,-10 3-87 16,-7-2-52-16</inkml:trace>
  <inkml:trace contextRef="#ctx0" brushRef="#br0" timeOffset="236311.6741">10309 13477 1430 0,'5'-1'197'15,"6"-1"-90"-15,6 2-25 16,8 0-22-16,5 2-13 16,8 12-15-16,0 3-7 15,-7 7 22-15,-6 2 12 16,-11-2 17-16,-6 0 13 15,-11-1-5-15,-4-1-2 16,-13-2-15-16,-3-1-11 16,-1 2-23-16,-8-4-6 0,8-4-54 15,5-4 291-15</inkml:trace>
  <inkml:trace contextRef="#ctx0" brushRef="#br0" timeOffset="236897.0439">11267 13446 1424 0,'0'3'227'16,"1"3"-59"-16,9 14-81 16,4 6-30-16,-4 2-6 31,-4-14 7-31,-1 0 4 0,16 44 6 0,-7-5-6 15,-5-6-10-15,-11-34-13 16,0-6-4-16,-4-10-8 16,-1-6-4-16,1-10-8 15,-4-2-5-15,8-5-11 16,3 2-4-16,7-6-7 16,9-1-3-16,8-1 0 15,4-1 0-15,13 10 4 16,2 3 2-16,2 15 3 0,0 6-13 15,-11 11-58 1,-9 7-71-16</inkml:trace>
  <inkml:trace contextRef="#ctx0" brushRef="#br0" timeOffset="237284.8583">11553 13824 1322 0,'4'-6'240'0,"7"-9"-91"16,7 1-36-16,5 3-24 15,5 2-16-15,1 8-34 16,-2 3-10-16,-2 13-2 15,-10 2 3-15,-7 7 13 16,-11 2 2-16,-11 0-14 16,1 2-5-16,-10-6-11 15,5-3-3-15,-7-12-12 16,0-3-6-16,7-9-14 16,5-1-5-16,12-1 1 15,4-3 5-15,11 5 13 0,6 2 6 16,5 5 8-16,2 4 5 15,0 7-6-15,-5-1 0 16,2 0-7-16,1 0-36 16</inkml:trace>
  <inkml:trace contextRef="#ctx0" brushRef="#br0" timeOffset="237673.5317">12094 13544 1385 0,'-2'-8'244'15,"0"-7"-59"-15,9 1-54 16,3 0-20-16,10 1-29 16,3 3-2-16,2 4-19 15,0 8-12-15,-4 7-14 16,-5 3-4-16,-7 8-11 16,4-2-1-16,-5 1-7 0,2-3-4 15,12-7-3 1,-2-2 0-16,4-10-1 0,-1-5 1 15,-5-6 1-15,-5-2-2 16,-7 2-5-16,-6-1-14 16,-10 7-63-16,-5 4-31 15</inkml:trace>
  <inkml:trace contextRef="#ctx0" brushRef="#br0" timeOffset="237884.4943">12117 13739 1396 0,'15'4'250'16,"8"1"-45"-16,12 0-72 15,0 0-30-15,9 2-49 16,0-1-3-16,0 0-108 15,-4-3-75-15</inkml:trace>
  <inkml:trace contextRef="#ctx0" brushRef="#br0" timeOffset="239810.4901">12992 13389 1279 0,'-10'2'238'0,"-11"-2"-127"15,4 4-13-15,7 8-23 16,7 2 9-16,12 11-20 16,10 5-16-16,11 2-8 15,4 5-2-15,2-4-14 16,-5 0-2-16,-6-1-6 16,-6-9-3-16,-4 1-2 15,-8-5-3-15,0-4-1 16,-3-3-3-16,0-5-17 15,-2-4-8-15,-2-2-22 0,0-1 1 16,-1-1 14-16,0-1 7 16,0 1 19-16,-16-9 3 15,-25-26 1-15,26 17 1 16,8-3-2-16,8 1 5 16,2-4 20-16,7-1 6 15,5-3 21-15,0-3 3 16,-2 2-6-16,-1-3-2 0,-3 7-6 15,1 3-2-15,-8 7-11 16,2 7-7-16,-12 2-14 16,-6 2-24-16,7 3-81 15,-4-1-128-15</inkml:trace>
  <inkml:trace contextRef="#ctx0" brushRef="#br0" timeOffset="240321.1591">13399 13711 1530 0,'0'0'282'16,"0"1"-57"-16,0-1-137 15,0 0-19-15,0 0-41 16,0 0-48-16</inkml:trace>
  <inkml:trace contextRef="#ctx0" brushRef="#br0" timeOffset="240967.8613">13790 13577 894 0,'-7'-7'467'0,"-10"-11"-276"15,9 0-75-15,4-3-3 16,5-6-25-16,11 7-8 15,2-5-4-15,5 2-2 16,8 13 0-16,2 9-8 16,3 13-30-16,-3 15-4 15,-9 11 2-15,-8-1 2 16,-18 3-3-16,-8-1-5 16,-15-6-11-16,-5-2-2 0,-6-4-10 15,1-8-10-15,5-13-19 16,9-5-12-16,5-13-19 15,3-2 2-15,17 3 5 16,1-3 12-16,20 8 34 16,-1 3 8-16,7 5 17 15,4 9 2-15,1 4-7 16,3 1-2-16,-3 1-6 16,0-4-28-16,-5-4 81 15</inkml:trace>
  <inkml:trace contextRef="#ctx0" brushRef="#br0" timeOffset="241278.0384">14178 13610 1225 0,'0'-13'328'0,"5"-6"-88"15,2 0-81-15,-3-4-18 16,3-1-31-16,1-3-14 16,-9-3-21-16,2 4-7 15,1 8-11-15,-2 7-10 16,1 14-13-16,1 10-11 0,-2 10-12 16,1 9 0-16,0 9 2 15,-1-1-1-15,3 5 1 16,4 1-1-16,-1-8-2 15,1-3-10-15,7-12-52 16,-1-9 180-16</inkml:trace>
  <inkml:trace contextRef="#ctx0" brushRef="#br0" timeOffset="241979.9593">14822 13494 1445 0,'5'4'219'0,"9"0"-80"16,2 1 3-16,3 10-28 15,-1 2-7-15,-6 7-2 16,-4 3-9-16,-8 1-20 15,-5-6-16-15,-3-2-27 16,0-2-9-16,1-10-7 16,1-6-4-16,3-5-18 15,1-7-14-15,3-9-29 16,5-2-9-16,7-4 3 16,7 0 10-16,4 10 23 15,5 5 15-15,-5 3 16 16,-1 3 6-16,-2 10 12 15,-11-4 2-15,2 16 2 16,-1 4-1-16,-7-4-11 0,1 7-1 16,-5-8-10-16,-4-1-2 15,3-4 0-15,0-4 0 16,2-8-3-16,0-6-1 16,-1-7-6-16,1-4-6 15,3-5-8-15,3 0-2 16,12 1 1-16,7 5 3 15,-6 3 11-15,1 3 1 16,-4 9 6-16,-3 2 5 0,1 8 13 16,-2 5 8-16,-5 7 18 15,-2-3 13-15,-2 4 5 16,-3 1-3-16,2-5-18 16,-2 1-13-16,0-4-45 15,0-1 50-15</inkml:trace>
  <inkml:trace contextRef="#ctx0" brushRef="#br0" timeOffset="246832.7556">16175 12117 1553 0,'4'4'249'15,"-2"7"-137"-15,-2 9-40 0,0 16-18 16,-4 9-8-16,8 24-11 16,5 7 0-16,8 7-6 15,4-4-3-15,9-17-8 16,4-7-1-16,7-13-3 15,4-8 0-15,-5-14 4 16,0-8 1-16,-17-12 9 16,-6-2 4-16,-17-8-7 15,-6 3-3-15,-9 0-16 16,-4 7-11-16,-2 11-11 16,-1 9-3-16,2 26-2 15,2 16 1-15,7 18 8 16,3 9 3-16,10 10 6 15,1 1 3-15,9 11 2 16,4 3 0-16,1-11 2 16,-2-6 0-16,-14-9 2 0,-7-7 0 15,-16-7 1-15,-2-8 1 16,1-23-1-16,1-10-42 16</inkml:trace>
  <inkml:trace contextRef="#ctx0" brushRef="#br0" timeOffset="247242.8277">16949 12763 1123 0,'-5'-2'351'0,"4"2"-179"0,1 1-57 16,0-1-49-16,24 4-2 15,52 4-24-15,-18-5-11 16,4-3-13-16,7 3-6 16,-3-2-4-16,1-1-16 15,-14 1-63-15,-9-1-40 16,-11 0-143-16</inkml:trace>
  <inkml:trace contextRef="#ctx0" brushRef="#br0" timeOffset="247646.1155">17039 12917 924 0,'0'-1'454'16,"-3"1"-257"-16,14 1-86 16,9-1-4-16,10 1-27 15,6-3-20-15,13 2-30 16,-1 0-9-16,5 3-12 16,-3 4-2-16,-10-5-3 15,-4 1-11-15,-12-5-83 16,-5-6-46-16,-8-8-72 15,-1-2-59-15,-10-8-256 16,-4-1 51-16,-1 1 406 16,-4-1 189-16,8 4 275 0,4 4 36 15,4 8-163-15,6 6-139 16,6 11-22-16,-4 7-11 16,5 8-32-16,2 7-4 15,-11 2 17-15,-3 0 7 16,-8 3 17-16,-5-4-10 15,-13-5-42-15,3-5-12 16,-1-11-85-16</inkml:trace>
  <inkml:trace contextRef="#ctx0" brushRef="#br0" timeOffset="248319.3589">18425 12550 1392 0,'-2'14'236'0,"-5"9"-75"15,-4 13-51-15,-4 4-21 16,-3 3-34-16,2 3-9 0,-1-6-12 15,3 1-9-15,6-13-11 16,3-6 0-16,8-12 4 16,1-10 2-16,7-15 0 15,0-7-2-15,5-13-7 16,-1-4-3-16,-3-5 0 16,-3-4-2-16,-4-4 0 15,-2 1-2-15,1 11-3 16,-3 7-2-16,0 20 15 15,0 6 2-15,0 11 0 16,2 10 1-16,5 13-17 16,7 6-5-16,9 10 1 15,5 2 0-15,4 2 4 16,1 4 0-16,4-2 3 16,-3-4 1-16,-6-4 0 15,-3-8 1-15,-16-12 0 0,-4-3 1 16,-16-9 6-16,-7-5 0 15,-16-4 1-15,-9-6-2 16,-2-1-5-16,5 4-3 16,1 0-1-16,5 1-4 15,5 2-38-15,2-5-29 16,16 2-160-16</inkml:trace>
  <inkml:trace contextRef="#ctx0" brushRef="#br0" timeOffset="248703.3846">18879 12668 1451 0,'4'3'228'15,"4"3"-30"-15,4 14-121 16,-1 6-5-16,-1 9 17 16,-2 3 18-16,-3 3-27 15,0-3-13-15,0-5-31 16,-1-7-13-16,-4-17-1 16,-1-4 3-16,1-12 2 15,-2-7-2-15,3-8-8 0,5-3-6 16,-1-9-7-16,2 2-3 15,7 1-2-15,1 2-2 16,9 8 1-16,1 1 0 16,6 9 0-16,-1 3 2 15,-4 6 0-15,2 2 4 16,-7 5-75-16,-1 5-48 16</inkml:trace>
  <inkml:trace contextRef="#ctx0" brushRef="#br0" timeOffset="249003.5799">19441 12708 1494 0,'1'0'240'0,"12"0"-81"15,4 2-35-15,9 2-31 16,5 0-4-16,3 1-33 16,4-1-16-16,5-3-19 0,1-1-7 15,-6 0-28-15,-3-1-29 16,-10-2-76-16,-6 3-51 15</inkml:trace>
  <inkml:trace contextRef="#ctx0" brushRef="#br0" timeOffset="249275.7121">19483 12876 1104 0,'-1'3'367'15,"-1"4"-209"-15,10-2-22 16,3 5 6-16,10-6-14 16,2-3-19-16,11-1-31 15,9 0-15-15,2-2-38 16,4 3-11-16,-7 3-8 15,-10-3-3-15,-9 5-31 16,-7-1-13-16</inkml:trace>
  <inkml:trace contextRef="#ctx0" brushRef="#br0" timeOffset="252047.8631">20489 12690 1104 0,'4'-3'351'16,"0"-5"-223"-16,-5-1-30 16,-2 1 3-16,-7-4 0 15,0 1 5-15,-5 5-26 16,-2 2-12-16,-12 5-32 15,-3 8-16-15,2 10-20 16,-2 6-3-16,14 14-1 16,4 4 0-16,13 7-1 15,8 0 1-15,21-10 5 16,4-8 6-16,14-13 11 16,-1-17 7-16,-3-12 24 15,-3-12 5-15,-10-18 5 0,-1 2-6 16,-16-5-21-16,-6 3-9 15,-17 11-14-15,-9 2-3 16,-7 11-8-16,2 3-26 16,0 3-60-16,13 5 200 15</inkml:trace>
  <inkml:trace contextRef="#ctx0" brushRef="#br0" timeOffset="252260.2778">20840 12993 1686 0,'-2'1'396'0,"-3"-2"-157"15,1 1-75-15,3-1-75 16,0 0-27-16,0-1-68 15,1 1-45-15</inkml:trace>
  <inkml:trace contextRef="#ctx0" brushRef="#br0" timeOffset="252616.6828">21102 12848 1323 0,'3'-6'223'0,"5"-11"-99"16,1 0-27-16,0-8-7 15,0-5 28-15,0-5-10 16,-3 2-1-16,1 6-8 15,-4 3-17-15,-2 16-11 16,-2 1-4-16,-4 11-26 16,2 8-7-16,-1 10-17 15,1 8-1-15,2 12-1 16,2 5 0-16,1 4-5 16,1 1-1-16,2-13 3 15,1-6 0-15,3-11-28 16,1-10-41-16</inkml:trace>
  <inkml:trace contextRef="#ctx0" brushRef="#br0" timeOffset="253095.1619">21394 12612 1345 0,'1'-5'240'0,"5"-7"-54"16,-3 1-45-16,10-1-48 15,7 4-12-15,1 1-25 16,11 5-13-16,1 4-21 15,-4 4-7-15,-2 11-2 16,-12 0 7-16,-21 3 16 16,-5 2 6-16,-16-3-7 15,1 1-5-15,1-7-13 16,2-5-2-16,13-7-3 16,5 0-3-16,13-1-5 15,11 0-2-15,14 5 1 16,3 1 1-16,10 9-2 15,-1 4 1-15,-12 8 15 16,-9 1 16-16,-21 5 35 0,-13 1 16 16,-22 2-5-16,-9-3-10 15,-15-9-27-15,4-6-9 16,6-18-10-16,7-6-21 16,18-10-78-16,4-4-36 15</inkml:trace>
  <inkml:trace contextRef="#ctx0" brushRef="#br0" timeOffset="253843.9182">22175 12721 1378 0,'5'0'224'15,"7"2"-79"-15,2 4-1 16,0 9-11-16,-2 2 0 16,-1 8 0-16,-2 3-6 15,-9-4-34-15,0 1-18 16,-1-4-25-16,-5-4-15 0,0-8-10 15,-3-6 0-15,2-6-5 16,1-8-4-16,6-1-12 16,3-7-12-16,2-6-20 15,7 2-11-15,7 0-11 16,6 2 4-16,3 8 15 16,-4 1 12-16,-5 7 16 15,1 5 5-15,-9 8 15 16,-3 7 10-16,-4 6 15 15,0 5 0-15,-4 2-11 16,3 2-5-16,-3-7-11 16,-4-6-3-16,4-5-1 15,3-7 2-15,0-5-4 16,6-2 1-16,0-10-5 16,-3-6-5-16,12-1-3 15,-7-7-4-15,10 8-5 16,2 1 1-16,-4 3 2 15,5 8 1-15,-9 7 4 0,0 9 8 16,-6 9 16-16,-1 4 14 16,-2 3 26-16,0 0 8 15,0-2 4-15,-1-4-9 16,2-11-24-16,-4 1-9 16,0-5-30-16,-3-4 228 0</inkml:trace>
  <inkml:trace contextRef="#ctx0" brushRef="#br0" timeOffset="261604.7466">16996 8917 909 0,'3'-6'423'0,"1"-8"-241"16,6-5-74-16,4-2-8 16,-6-2-2-16,5 0 2 15,-3-1-4-15,-8 1-7 16,3 2 2-16,-4 5-14 15,2 5-9-15,-1 5-23 16,-2 6-7-16,1 10-10 16,0 10-9-16,7 23-12 15,0 10-1-15,-2 10-3 16,-2-1 2-16,-1-10 3 16,-1-9 3-16,4-16-19 15,2-3-47-15,-2-16-160 16</inkml:trace>
  <inkml:trace contextRef="#ctx0" brushRef="#br0" timeOffset="262110.9428">17203 8559 896 0,'-5'-4'446'0,"-10"-2"-248"15,-1 3-67-15,-12-1-13 16,-3 1 7-16,-11 6-29 16,-4 6-17-16,-7 12-30 15,-6 9-16-15,3 23-23 16,0 3-2-16,21 26-8 16,11 10-1-16,24-2 0 15,10-1 0-15,23-14 1 16,15-9 2-16,17-15 0 15,9-7 2-15,14-27 3 0,3-17 2 16,4-29 5-16,5-18 2 16,-14-19 4-16,-8-9-1 15,-26-12 20-15,-15 3 4 16,-39 1 25-16,-22 9 11 16,-40 20-17-16,-18 8-3 15,-7 18-78-15,2 6 28 0</inkml:trace>
  <inkml:trace contextRef="#ctx0" brushRef="#br0" timeOffset="276592.1499">1680 15512 1396 0,'-2'10'218'0,"1"10"-73"16,6-11-29-16,8-4 11 15,9-15-7-15,4-8-1 16,13-18-39-16,2-11-18 16,7-15-26-16,-5-11-9 15,0-5-13-15,-5 0-1 16,-9 10-4-16,-10 4-1 16,-10 15-1-16,-5 8-1 0,-9 16 0 15,-2 10 1-15,-4 15-4 16,-2 5-3-16,6 18-6 15,10 12-4-15,7 13-3 16,8 10 0-16,11 15 5 16,2 10 1-16,13 3 6 15,0-6 1-15,1-12 2 16,0-12 2-16,-13-20-1 16,-1-8-35-16,-9-12-202 15</inkml:trace>
  <inkml:trace contextRef="#ctx0" brushRef="#br0" timeOffset="276769.5782">2025 15347 1407 0,'25'8'213'0,"12"5"-99"16,9-5-54-16,1 0-11 15,-5-6-54-15,-3 0-70 16</inkml:trace>
  <inkml:trace contextRef="#ctx0" brushRef="#br0" timeOffset="276934.5261">1740 15228 1652 0,'-14'-3'374'15,"-12"0"-138"-15,18 3-159 16,9 4-30-16,18 4-36 16,8-1-11-16,20 1-34 15,7 1-55-15</inkml:trace>
  <inkml:trace contextRef="#ctx0" brushRef="#br0" timeOffset="277266.7261">2539 15481 1374 0,'14'3'218'16,"13"2"-91"-16,2-4-22 16,12-1-28-16,-7-7-21 15,0-2-26-15,-8-5-6 16,-12-7 0-16,-6 2 1 15,-14-7-1-15,-9 2-2 16,-16 0 1-16,-3 2 5 16,-6 10 3-16,8 5 3 15,6 14-4-15,6 11-8 0,11 12-17 16,2 7-5-16,8 8-5 16,2 1 0-16,6 2 5 15,-6-1 0-15,6-3 2 16,2 0 3-16,-1-9-4 15,5-5-30-15,-6-11-144 16</inkml:trace>
  <inkml:trace contextRef="#ctx0" brushRef="#br0" timeOffset="277560.9387">3193 15367 1505 0,'-7'15'278'0,"-16"16"-50"16,0-2-45-16,-6-8-72 15,-1-6-30-15,4-8-43 0,-1-6-15 16,4-5-14-16,2-7-7 16,3-6-8-16,6 0-4 15,12-2-4-15,0 1 2 16,12 6-1-16,2 1 1 15,6 10 12-15,2 7 11 16,6 14 23-16,0 8 8 16,1 8 0-16,1 1-7 0,0 0-3 15,-1-5 69-15</inkml:trace>
  <inkml:trace contextRef="#ctx0" brushRef="#br0" timeOffset="278362.3681">4349 15548 1365 0,'-4'0'232'16,"-4"3"-63"-16,-1 10-7 0,-10 14-26 15,-6 13-6-15,-3 10-32 16,-1 10-27-16,3 7-38 16,6-1-13-16,2-9-9 15,3-6-3-15,5-17 1 16,5-11-4-16,7-14-43 16,1-13-32-16,9-17-81 15,1-11-44-15,7-14-83 16</inkml:trace>
  <inkml:trace contextRef="#ctx0" brushRef="#br0" timeOffset="278644.8422">4314 15521 1218 0,'-1'-3'317'0,"-5"-1"-123"16,4 12-16-16,3 13-89 16,6 7-32-16,13 9-42 15,6-1-11-15,18 8-4 16,-1 0 0-16,5 1 3 15,2-1 2-15,-6-7 5 0,-1-2 3 16,-13-7 7-16,-8-5 5 16,-16 1 6-16,-6-5 2 15,-16 3 1-15,-9-3-1 16,-16-15-5-16,0 8-4 16,-8-15-7-16,4 2-6 15,0-3-7-15,0-4-4 0,14 7-10 16,5-8-17-16,21 8-48 15,6-8-36-15,17-2-120 16</inkml:trace>
  <inkml:trace contextRef="#ctx0" brushRef="#br0" timeOffset="279003.8845">4807 15790 1179 0,'3'4'357'0,"3"10"-66"16,1 3-89-16,2 16-62 15,3 1-8-15,1 7-36 0,-3-3-13 16,-1-8-26-16,1 1-12 15,-5-16-22-15,2-1-8 16,-4-9 2-16,-5-10 0 16,2-8 1-16,0-6-1 15,0-12-7-15,7-1-4 16,2-4-5-16,3-2-1 16,5 6-3-16,6 4-2 15,1 10 1-15,3 3 0 0,-1 8-22 16,-4 7-31-16,6 5-68 15</inkml:trace>
  <inkml:trace contextRef="#ctx0" brushRef="#br0" timeOffset="279373.1226">5410 15760 1468 0,'3'1'269'0,"2"1"-6"15,15 2-129-15,6-1-23 16,10-2-45-16,5 0-24 0,1-1-27 16,5 0-3-16,-6 0-23 15,-4-1-32-15,-2-1-103 16,-8 0-95-16</inkml:trace>
  <inkml:trace contextRef="#ctx0" brushRef="#br0" timeOffset="279614.6611">5486 15910 1378 0,'0'5'248'0,"4"7"-29"15,6-2-11-15,9-6-45 16,12-1-24-16,13-4-54 0,4 0-27 16,4 1-32-16,-3 1-2 15,-7 4-20-15,-4-5-301 16</inkml:trace>
  <inkml:trace contextRef="#ctx0" brushRef="#br0" timeOffset="280151.4934">6429 15579 1471 0,'-14'-1'256'16,"-28"-4"-42"-16,-1 5-48 15,-4 10-42-15,0 6-35 16,14 14-51-16,7 6-14 15,18 10-19-15,8 6-3 16,19 5 1-16,7-2 1 16,13-10 1-16,10-8 3 0,2-19 3 15,1-8 4-15,-10-19 7 16,-10-10 5-16,-12-18 6 16,-6-6 1-16,-13-5 0 15,0-2-3-15,-13 3-11 16,-6 4-6-16,-3 11-7 15,-3 9-27-15,9 15-67 16,-1 3 8-16</inkml:trace>
  <inkml:trace contextRef="#ctx0" brushRef="#br0" timeOffset="280332.0059">6641 15971 1597 0,'2'3'342'0,"2"10"-118"0,-2-7-43 15,3-1-77-15,-4-5-36 16,2-7-61-16,2-1-54 16</inkml:trace>
  <inkml:trace contextRef="#ctx0" brushRef="#br0" timeOffset="280646.4936">6913 15830 1350 0,'0'-14'232'0,"2"-23"-64"15,3-3-11-15,1 1-20 16,1 2-11-16,-2 7-27 16,-1 7-5-16,-4 8-5 15,1 6-7-15,-1 10-7 16,-1 7-9-16,1 16-23 16,2 5-5-16,-1 15-15 15,10 8-4-15,-2 3-5 16,-3 0-1-16,6-4-3 15,-6-8 3-15,2-13-48 0,5-3-53 16</inkml:trace>
  <inkml:trace contextRef="#ctx0" brushRef="#br0" timeOffset="281111.3446">7203 15596 1553 0,'3'-5'298'15,"0"-5"-109"-15,17 7-72 16,6 0-8-16,11 2-50 15,6 0-16-15,-10 1-20 16,-2 1-9-16,-9 11-1 16,-10 1-3-16,-8 7-1 15,-6 3-3-15,-9-2 0 16,-8-4-1-16,7-4 2 16,-2-5-2-16,8-6-6 15,7-1-4-15,7 2-4 16,5-2-1-16,3 3 4 15,8 5 2-15,5 6 1 0,4 4 2 16,-6 11 16-16,-10 6 18 16,-20 6 31-16,-13 0 12 15,-13-5-5-15,-2-6-15 16,-8-18-21-16,6-6-6 16,2-13-9-16,0-7-16 15,10-4-69-15,6 2-43 16</inkml:trace>
  <inkml:trace contextRef="#ctx0" brushRef="#br0" timeOffset="281725.3046">7963 15663 1496 0,'0'3'262'16,"1"2"-63"-16,15 1-81 15,10-1-6-15,14-1-44 16,6 2-22-16,7-5-22 16,2 0-28-16,-7 0-109 15,-11-1-96-15</inkml:trace>
  <inkml:trace contextRef="#ctx0" brushRef="#br0" timeOffset="281939.7315">8013 15868 1531 0,'7'2'262'0,"15"2"-90"16,11-1-55-16,17-2-14 16,4-1-27-16,2 2-40 15,-2-2-7-15,-6 2-262 16</inkml:trace>
  <inkml:trace contextRef="#ctx0" brushRef="#br0" timeOffset="282413.4101">8951 15256 1398 0,'-9'3'230'15,"-1"3"-70"-15,-11 16-15 16,-8 7 0-16,4 24-19 16,-5 14-22-16,10 16-45 15,10 9-22-15,15 3-17 16,9-3-3-16,17-6-6 15,6-6 0-15,1-24 0 16,6-11 5-16,1-25-79 16,1-12-88-16</inkml:trace>
  <inkml:trace contextRef="#ctx0" brushRef="#br0" timeOffset="282775.9939">9206 15540 1531 0,'-8'-22'244'0,"0"-20"-114"16,12-1-34-16,24 10 12 16,7 7 7-16,6 12-19 15,2 10-6-15,-7 19-41 16,-1 9-10-16,-10 12-10 15,-12 1-1-15,-13 11 5 16,-13 3-2-16,-20-4-5 16,-2 4-8-16,1-7-7 15,-2-9 0-15,4-12-10 16,3-11-5-16,9-9-10 16,13-1-5-16,15-1 0 15,9-1 5-15,9 0 0 16,10 4 5-16,2 1 4 15,3 5 2-15,1 2-2 16,-5-3-28-16,0-4-461 16</inkml:trace>
  <inkml:trace contextRef="#ctx0" brushRef="#br0" timeOffset="283221.4948">9612 15662 1638 0,'8'5'338'16,"9"14"-189"-16,-2 4 13 0,-7 2-46 15,-3 2-16-15,-9-4-32 16,1-2-15-16,-2-12-20 16,1-3-2-16,3-13-9 15,1-9-6-15,8-7-10 16,3-6-6-16,12 0-7 15,5 2 1-15,8 10-3 16,-6 6 2-16,-5 7-1 16,-1 8 4-16,-12 8 7 15,-7 3 3-15,-1 9 2 16,-4 0 0-16,-6-5-1 16,8 3-3-16,-3-8 1 15,-1-8-6-15,5-8-21 16,4-8-8-16,1-10-17 15,6-1 4-15,7-4 17 16,-4 2 9-16,8 7 13 0,-5 2 1 16,-7 10 4-16,0 6 8 15,-9 14 12-15,-1 6 2 16,-3 8-1-16,-5-2-7 16,6-3 5-16,4-1-39 15</inkml:trace>
  <inkml:trace contextRef="#ctx0" brushRef="#br0" timeOffset="283432.0602">10194 15576 1592 0,'5'4'307'0,"0"3"-122"16,5 7-62-16,2 12-29 15,-1 5-4-15,-2 11-31 16,0 4-7-16,-8 2-17 16,4-3-7-16,1-9-51 15,-1-8-35-15</inkml:trace>
  <inkml:trace contextRef="#ctx0" brushRef="#br0" timeOffset="283566.6751">10132 15724 1562 0,'8'-3'325'0,"6"-3"-80"16,16-2-147-16,11 4-35 15,10-3-55-15,-3 2-40 16</inkml:trace>
  <inkml:trace contextRef="#ctx0" brushRef="#br0" timeOffset="283871.9038">10589 15681 1345 0,'10'-16'252'16,"3"-14"-79"-16,8 4-13 16,-1 5-2-16,-6 5-9 15,1 9-14-15,-10 10-18 16,0 7-17-16,4 23-33 16,-6 3-10-16,0 11-30 15,-2 3-9-15,-3-3 3 16,3-2-10-16,5-11 305 15</inkml:trace>
  <inkml:trace contextRef="#ctx0" brushRef="#br0" timeOffset="284213.9871">10712 15069 1539 0,'8'-2'303'0,"8"8"-74"16,7 16-54-16,10 31-82 15,7 17-20-15,9 31-10 16,2 11-11-16,-5 12-15 16,-15-1-5-16,-23-11-18 15,-10-9-1-15,-17-24 1 16,-1-16-1-16,-2-21-12 16,-4-16-36-16,7-10-118 15</inkml:trace>
  <inkml:trace contextRef="#ctx0" brushRef="#br0" timeOffset="284747.641">11387 15376 1269 0,'-1'-12'291'0,"6"-17"-60"15,4-3-90-15,14-1-49 16,7-1 4-16,9 9-2 16,5 7-6-16,3 18-27 15,-1 12-22-15,-8 24-20 16,-7 12 2-16,-13 20 12 16,-3 8 2-16,-5-1 0 15,-2-5-2-15,-2-22-13 16,0-10-5-16,-4-18-2 0,4-9 1 15,-3-14-14-15,-3-8-12 16,-4-12-27-16,-2-3-8 16,-2-4-5-16,-1-3 7 15,-8 8 20-15,1 7 2 16,-14 13 22-16,-7 6 7 16,-1 20 16-16,-8 1 5 0,1 10-3 15,10 5-7-15,7-9-20 16,11 2-46-16</inkml:trace>
  <inkml:trace contextRef="#ctx0" brushRef="#br0" timeOffset="285032.5333">11342 15852 1568 0,'3'0'285'16,"12"2"-106"-16,12 1-73 15,32 1-32-15,17 4-13 16,14 0-32-16,2 3-7 15,-4-3-7-15,-11-1-10 16,-7 2-122-16,-2-8-43 16</inkml:trace>
  <inkml:trace contextRef="#ctx0" brushRef="#br0" timeOffset="285421.4524">11501 16149 1448 0,'6'-11'214'16,"3"-6"-97"-16,21-4 9 15,6 2-8-15,15 16-28 16,4 4-2-16,-5 18-38 15,-8 6 4-15,-28 5 23 16,-13 4 4-16,-18 8-3 16,-15 4-4-16,-7 4-37 15,-14-9-13-15,-11-13-8 0,5-5-2 16,5-19-8-16,16-5-9 16,18-8-20-16,9-9-7 15,18-2-1-15,11 3 3 16,17 3 8-16,8 9 3 15,10 10 5-15,0 8 6 16,5 17 8-16,-2 3 3 16,-14 3 29-16,-4-4-22 15</inkml:trace>
  <inkml:trace contextRef="#ctx0" brushRef="#br0" timeOffset="298457.8167">6815 16881 1170 0,'5'-3'304'16,"1"1"-181"-16,3 1-6 16,0 7-15-16,1 11-4 0,3 8-36 15,-5 1-6-15,2 10-8 16,-5-6-3-16,-2-2-2 15,1 1-9-15,-10-20-9 16,0-3 1-16,1-11-1 16,0-10-3-16,7-7-10 15,4-2-8-15,3-9-6 16,8 0-2-16,1 3-2 16,1 4 3-16,7 7 4 15,-8 5 4-15,4 16 7 16,-3 6 3-16,-10 11 6 15,3 5 3-15,-2 8 2 16,-3-2-3-16,-4 0-8 16,-1-5-1-16,-1-11-4 15,4-4-1-15,1-10-1 16,3-3 2-16,6-12-6 16,-1-6 0-16,7-11-4 15,2-2 0-15,3 3-2 0,7 5 0 16,-7 11 2-16,1 5-2 15,-9 14 4-15,-5 7 6 16,-6 15 13-16,-2 6 2 16,-5 3 2-16,0-2-2 15,6-5-15-15,4-4 0 16,8-13-57-16,5-4-50 16,6-11-159-16</inkml:trace>
  <inkml:trace contextRef="#ctx0" brushRef="#br0" timeOffset="298679.2204">7591 16884 1526 0,'6'0'255'0,"13"-1"-86"15,9 2-69-15,13 1-43 16,10-2-12-16,3 6-33 16,-8-4-5-16,-4 2-31 15,-10 1-46-15</inkml:trace>
  <inkml:trace contextRef="#ctx0" brushRef="#br0" timeOffset="298875.1751">7659 17013 1565 0,'1'3'271'16,"7"5"-132"-16,8-1-31 0,16-1-31 16,9-4-19-16,7 0-38 15,2-1 0-15,-1-2-74 16,-2 1-102-16</inkml:trace>
  <inkml:trace contextRef="#ctx0" brushRef="#br0" timeOffset="299292.1091">8457 16702 1560 0,'-19'-10'323'0,"-12"-3"-102"16,-1 4-90-16,-2 6-41 15,2 13-67-15,-4 5-18 16,3 11-14-16,3 6-5 15,14 11 8-15,10 3 3 16,19 10 12-16,6-2 4 16,19-9 10-16,8 0 4 0,2-24 4 15,7-8-2 1,2-17-6-16,-3-8-1 0,-1-16 0 16,-8-1 2-16,-18-12 2 15,-10-5 3-15,-24-2-4 16,-8 3-4-16,-12 11-9 15,-4 4-4-15,4 12-39 16,2 4-41-16,6 9-103 16,6 5-105-16</inkml:trace>
  <inkml:trace contextRef="#ctx0" brushRef="#br0" timeOffset="299474.6555">8553 16703 1381 0,'-3'0'261'0,"-3"6"2"16,-2 3-48-16,-5 9-38 0,-4 5-35 15,-6 13-54-15,-2 12-13 16,-3 5-34-16,0 2-13 16,3-10-6-16,3-10 206 15</inkml:trace>
  <inkml:trace contextRef="#ctx0" brushRef="#br0" timeOffset="301858.3935">12674 15129 1379 0,'1'8'215'16,"-1"7"-92"-16,-8 28-51 16,-2 18 4-16,-11 21-26 15,5 7-16-15,8 3-18 16,8-5-5-16,12-14 0 15,7-8 2-15,0-17 6 16,8-4 2-16,-1-15-5 16,3-5 0-16,-2-13-3 15,-5-5 0-15,-6-7 2 16,-8-7 1-16,-8-2-5 16,0 0-3-16,-5 8-8 0,1 7-5 15,1 21 0-15,-4 12 1 16,3 20 3-16,0 10 1 15,2 15 1-15,3 7 0 16,5 19 8-16,-6-1 7 16,-1 3 15-16,-6-2 3 15,-2-11 0-15,-2-7-5 16,4-16-12-16,-2-13-2 16,6-26 0-16,1-9-7 0,2-22-58 15,5-7-45-15</inkml:trace>
  <inkml:trace contextRef="#ctx0" brushRef="#br0" timeOffset="302158.4085">13186 15727 1522 0,'4'0'241'16,"11"5"-103"-16,6 1-44 15,15 2-17-15,5-1-11 16,10-4-33-16,2 0-10 15,4-3-9-15,-7-3-7 16,-5 0-58-16,-8-3-49 16</inkml:trace>
  <inkml:trace contextRef="#ctx0" brushRef="#br0" timeOffset="302442.2142">13213 15857 805 0,'-3'1'463'16,"-3"1"-222"-16,10 0-141 15,-4-2 10-15,15 0-18 16,49 1-12-16,-13-3-30 15,0-4-15-15,7 1-19 16,0-1-4-16,-10-2-3 16,2 0-1-16,-18-4-57 15,-6 0-53-15,-8-3-100 0,-12 1-55 16</inkml:trace>
  <inkml:trace contextRef="#ctx0" brushRef="#br0" timeOffset="302609.1473">13586 15687 596 0,'-5'-5'429'16,"-4"-4"-58"-16,7 5-227 15,11 4-42-15,9 1 0 0,10 7-39 16,4 2-10 0,3 5-14-16,-6 6-5 0,-6 9 44 15,-9 3 15-15,-18 9 26 16,-10 4 3-16,-16-2-49 16,-1-2-19-16,0-9-64 15,3-14 378-15</inkml:trace>
  <inkml:trace contextRef="#ctx0" brushRef="#br0" timeOffset="305072.6806">14725 15475 1480 0,'1'-16'226'0,"0"-12"-90"16,11-9-71-16,6-2-3 0,13 0 7 15,4 1 4-15,5 12 8 16,-2 13-8-16,-1 22-18 16,-1 16-11-16,-5 32-2 15,-2 11-4-15,-5 12-9 16,-1 2-2-16,-6-10-14 15,-1-8 0-15,-5-20 0 16,1-8 2-16,-3-23 4 16,-4-8 2-16,0-13-14 15,-6-11-11-15,-3-10-28 16,4-7-9-16,0 1-6 16,5 4 7-16,-5 5 15 15,-5 12 5-15,2 14 19 16,-6 9 11-16,-5 21 24 15,-7 7 6-15,-16 13-1 16,-5 0-8-16,-7 0-18 16,1-7-3-16,8-24-24 15,9-14-22-15,12-25-72 0,8-13-47 16,11-5-124-16</inkml:trace>
  <inkml:trace contextRef="#ctx0" brushRef="#br0" timeOffset="305583.7532">15404 15527 1528 0,'0'3'269'15,"8"1"-85"-15,8-3-36 16,20-1-43-16,9 2-28 0,8-2-40 16,-4 0-13-16,-1 1-14 15,-8-1-6-15,-8 4-41 16,1 5-33-16,-20-1-145 16</inkml:trace>
  <inkml:trace contextRef="#ctx0" brushRef="#br0" timeOffset="305787.347">15388 15646 1190 0,'-5'4'336'15,"-1"5"-132"-15,17 4-39 16,13-3-6-16,23 1-42 15,4-3-26-15,7-3-44 16,-2 1-17-16,-3 1-25 0,-2 0 8 16</inkml:trace>
  <inkml:trace contextRef="#ctx0" brushRef="#br0" timeOffset="306339.2">16330 15393 1480 0,'-13'-3'249'16,"-14"-5"-81"-16,0 6-14 16,-8 7-48-16,4 10-28 15,2 15-36-15,4 8-17 16,11 8-12-16,2 3-2 16,14 2-1-16,5-3 0 15,17-4-2-15,3-9 1 16,11-14 5-16,7-8 1 15,-3-19 7-15,-1-7 1 0,-9-14 1 16,-8-7-1-16,-12-2-3 16,-6-3-2-16,-13-1-8 15,-5 4-1-15,-8 4-9 16,0 6 0-16,3 14-36 16,3-1-26-16</inkml:trace>
  <inkml:trace contextRef="#ctx0" brushRef="#br0" timeOffset="306524.7066">16566 15706 1725 0,'-5'1'413'0,"0"4"-217"0,-6-2-62 15,9-3-77-15,-4-3-46 16,1-2-197-16</inkml:trace>
  <inkml:trace contextRef="#ctx0" brushRef="#br0" timeOffset="307133.4091">16981 15635 1135 0,'-5'4'322'0,"-7"3"-213"16,-4-1-10-16,-10-8-6 15,-3-8-23-15,-2-10-20 0,2-4 3 16,10-7-12-16,5 3-6 15,12-2-12-15,4-3-8 16,13 5 4-16,5 0 8 16,7 16 12-16,4 7 6 15,3 18-7-15,0 10-8 16,-8 13 6-16,-8 2 1 0,-18 1 2 16,-13-3 0-16,-14 1-13 15,-11-5-5-15,-3-1-9 16,2-5-4-16,5-12-8 15,7-2-5-15,8-9-9 16,2-4-2-16,12-5 0 16,3-2 2-16,13-3 2 15,6 2 4-15,10 0 1 16,5 5 1-16,5 5 4 16,0 1 3-16,-2 11 4 15,-3 1 0-15,-9 2 5 16,2 0-10-16,-12-4-113 15,-1-2 285-15</inkml:trace>
  <inkml:trace contextRef="#ctx0" brushRef="#br0" timeOffset="307496.6313">17414 15440 1339 0,'-5'-7'285'0,"-5"-5"-16"15,-10 6-78-15,-2 4-16 16,-8 4-76-16,0 6-34 16,0 9-37-16,1 5-13 0,4 11-11 15,4 6-3-15,6 3-2 16,2 6-2-16,9 0 0 15,5-4 1-15,16-5 1 16,6-7 2-16,13-11 3 16,3-10 3-16,-2-17 4 15,2-7 3-15,-16-11-1 16,-9-3 22-16,-16 4 36 16,-16 3 11-16,-13 11 9 15,-7 7-23-15,-4 8-37 16,4 2-43-16,12 4-148 15</inkml:trace>
  <inkml:trace contextRef="#ctx0" brushRef="#br0" timeOffset="308026.0539">9650 17736 681 0</inkml:trace>
  <inkml:trace contextRef="#ctx0" brushRef="#br0" timeOffset="315572.6671">14764 16664 926 0,'-1'-4'418'0,"0"-3"-266"16,2-5-64-16,6-5 0 15,10-5-5-15,4-3-2 16,11-3 6-16,4 5-5 16,-2 7-9-16,-2 8 7 0,-11 17-1 15,-6 11-1-15,-11 15 1 16,-5 1-9-16,-5 9-13 15,-1-4-6-15,5-4-20 16,2-4-7-16,5-14-12 16,7-6-1-16,9-14 0 15,1-8 2-15,0-12 0 16,3-3 1-16,-8-7-3 16,1-1-1-16,-3 1-4 15,-12-1-2-15,5 12-2 16,-5 6-1-16,1 11-4 15,-3 3 0-15,-1 12-3 16,0 3-2-16,0 6 4 16,4 5 1-16,1 1 2 15,1-4 2-15,8-2-52 16,2-8-43-16,5-8-137 16</inkml:trace>
  <inkml:trace contextRef="#ctx0" brushRef="#br0" timeOffset="315809.034">15524 16493 1656 0,'1'1'350'0,"9"-1"-194"15,11 1-38-15,6-1-42 16,6 0-32-16,3 3-32 16,-3-3-5-16,3 0-63 15,-5 0-61-15</inkml:trace>
  <inkml:trace contextRef="#ctx0" brushRef="#br0" timeOffset="316018.4737">15601 16612 1060 0,'0'4'413'16,"0"4"-177"-16,3 2-22 16,12-3-38-16,5-2-10 15,11 1-46-15,1-4-36 16,5-2-43-16,0 0-5 15,-2 1-54-15,-3 3-24 16</inkml:trace>
  <inkml:trace contextRef="#ctx0" brushRef="#br0" timeOffset="316690.4616">16184 16476 1381 0,'0'-3'215'0,"0"-6"-84"15,8 0-9-15,10-3-16 16,2 1-21-16,13 3-29 16,0 2-6-16,4 11-16 15,-1 2-6-15,-12 11-9 16,-6 6-3-16,-21 3 1 15,-7 4-1-15,-9 2-1 16,-2-4-3-16,5-8-4 16,2-7-3-16,10-10-5 15,4-4-4-15,10-2-1 16,7 1 0-16,13 1 5 16,4 4 3-16,-2 8 2 15,-4 5 8-15,-24 11 17 16,-10 3 4-16,-29 8 3 15,-12 0-5-15,-6-4-17 16,0-10-8-16,13-14-59 16,9-10-35-16,19-11-95 0,8-4-36 15,18-7-46-15,8 0-15 16</inkml:trace>
  <inkml:trace contextRef="#ctx0" brushRef="#br0" timeOffset="317138.7004">16605 16516 1530 0,'-2'-1'282'0,"-5"1"-82"16,6 6-42-16,-11 6-52 15,4 6-21-15,5 7-14 16,-5-1-6-16,5-3-15 15,6 4-3-15,4-9-13 16,6 1-6-16,13-4-9 16,-8-3-2-16,4-3-6 15,-2-3-1-15,-8-3-25 16,4-2-26-16,-2-5-76 16,-4-4-32-16,0-4-84 15,-1-4-22-15,-3-5-53 16,-1-3-25-16,-4 4-129 0,-1 0 218 15,-6 3 670 1,4 7-5-16,-2 2-234 0,0 8-11 16,1 5-18-16,-3 3-21 15,3 9-27-15,1 2-8 16,2 10-19-16,3 3-6 16,1 9-16-16,0 4-2 15,-3 4-21-15,4 6-8 16,-4-6-6-16,0-3-22 0,4-12-76 15,-3-13-43-15</inkml:trace>
  <inkml:trace contextRef="#ctx0" brushRef="#br0" timeOffset="317618.3644">16954 16531 1578 0,'7'-2'291'0,"12"-1"-153"15,2-6-20-15,10 5-28 0,2 4-29 16,3 1-30-16,0 3-8 16,-11 6-15-16,-5 0-1 15,-15 8 2-15,-8 2 0 16,-10 4 1-16,-9-4-1 16,2-6 0-16,7 1 0 15,4-14-1-15,4 0-4 16,7-10-4-16,5-4-2 0,13 6 2 15,5 2 1-15,9 12 2 16,-3 4 1-16,-9 11 3 16,-5 4 8-16,-22 6 24 15,-9 10 4-15,-12 1 3 16,-7-4-4-16,-2-3-20 16,3-11-15-16,3-19-50 15,7-7-35-15,8-17-141 16,4-5-105-16</inkml:trace>
  <inkml:trace contextRef="#ctx0" brushRef="#br0" timeOffset="318338.1406">17554 16310 1301 0,'3'0'264'16,"10"0"-86"-16,-3 11-73 15,-2 4 3-15,2 11-24 16,-9 2-16-16,1 5 10 15,-2 1-10-15,-6-11-21 16,2-5-4-16,-3-8-22 16,7-8-3-16,3-8-3 15,1-6-2-15,3-12-9 16,-3-3-2-16,6-2 0 16,3 4-2-16,5 3-1 15,-2 1 0-15,3 11-2 0,1 3 0 16,-5 8 2-16,0 6 1 15,-5 6 3-15,-3 3 0 16,-1 7 1-16,-1 0 0 16,-3-1 0-16,-1-3 1 15,-1-8 0-15,1-2 1 0,0-8 1 16,3-1 0 0,0-3 0-16,-4 2-1 0,0-1-2 15,7-13-2-15,23-35-2 16,-16 32 0-16,2 5-2 15,-1 5-2-15,0 10-1 16,-1 5 0-16,-1 13 1 16,0 6 1-16,-4 4 3 15,-1 2 0-15,-5-3 3 16,1-1 2-16,0-9-72 16,1-5-65-16</inkml:trace>
  <inkml:trace contextRef="#ctx0" brushRef="#br0" timeOffset="318549.5371">17567 16709 1335 0,'0'1'259'0,"-3"2"-73"16,19-1-41-16,10-3-3 15,15-2-58-15,11-1-26 16,6 1-33-16,1 3-8 16,1 1-36-16,-6 3-56 15</inkml:trace>
  <inkml:trace contextRef="#ctx0" brushRef="#br0" timeOffset="319011.6416">17924 16906 807 0,'-8'-3'484'0,"-7"-2"-254"15,-7 0-99-15,-4 0 10 16,-4 1-6-16,0 1-16 16,4 3-46-16,4 0-15 15,7 6-37-15,5-1-11 16,8 3-11-16,5 3-3 15,12 7 2-15,4-2-1 16,12 9 1-16,0-3 0 16,0 6 2-16,-2 1 0 0,-15-5 25 15,-8 7 15-15,-15-8 34 16,-9 2 11-16,-13-5-11 16,-5-8-12-16,-3-8-24 15,2-4-12-15,6-7-11 16,5-3-21-16,8-5-60 15,2 0 415-15</inkml:trace>
  <inkml:trace contextRef="#ctx0" brushRef="#br0" timeOffset="325949.9431">18777 15248 1431 0,'9'1'193'0,"6"12"-78"16,-7 12-22-16,-11 33 7 16,-5 14 1-16,-6 14-21 15,5 5 6-15,3-9-23 16,5-5-13-16,12-8-22 15,7-10-11-15,14-13-11 0,6-7 1 16,0-22 1-16,-3-4 2 16,-11-13 7-16,-13-10 5 15,-5 0-1-15,-9-3-2 16,-7 8-13-16,2 8-7 16,-7 22-8-16,0 10 1 15,4 24 4-15,1 8 1 0,7 28 0 16,10 8-1-16,4 5 1 15,-1-4 1-15,1-16 2 16,-1-4 2-16,-10-8 2 16,4-3 2-16,-10-13-3 15,-10-17-20-15,-3-24-74 16,-4-11-83-16</inkml:trace>
  <inkml:trace contextRef="#ctx0" brushRef="#br0" timeOffset="326458.8645">19394 15772 1553 0,'-6'0'254'0,"6"3"-128"16,9 2-14-16,21-2-18 16,5 0-10-16,14 1-42 15,7-3-16-15,-1 0-16 16,6 0-14-16,-10 1-67 16,-5-2-48-16</inkml:trace>
  <inkml:trace contextRef="#ctx0" brushRef="#br0" timeOffset="326862.5842">19472 15940 1271 0,'0'0'268'0,"-1"0"-98"16,3-3-19-16,-2 3-24 16,9 0-26-16,20 0-49 15,45-3-21-15,-22 0-19 16,0-1-6-16,-4-2-4 16,-1-1-10-16,-13-5-39 15,-5-5-20-15,-11 0-34 16,-5-4-3-16,-9-3 24 15,-7 1 26-15,-3 2 33 16,3 3 11-16,8 9 27 16,2 1 12-16,10 6 19 15,4 7 13-15,-1 7 5 16,3 8 9-16,-10 9 26 16,0 3 26-16,-12 5 2 0,-6-4-23 15,-7-9-42-15,-3-3-51 16</inkml:trace>
  <inkml:trace contextRef="#ctx0" brushRef="#br0" timeOffset="327580.4151">20680 15284 1162 0,'15'-11'337'0,"6"-5"-191"0,7 3-12 16,0 5 7-16,-8 8-40 16,1 8-19-16,-13 10-9 15,-1 9-15-15,-5 14-18 16,-3 0-6-16,2 4-14 15,2-3-3-15,6-10-2 16,7-2 3-16,5-14 4 16,5-4 0-16,2-11-3 15,-4-9-4-15,2-10-2 16,-6-8-2-16,-4-9-5 16,-2 0-4-16,-6-2-5 15,-2 3-1-15,-1 10-1 16,-5 3 3-16,-3 15-2 15,-6 5 1-15,3 14 2 0,3 12 1 16,2 10 5 0,1 3 0-16,4 0-1 0,4-5-1 15,11-4 0-15,3-8-7 16,1-11-73-16,3 0-74 16</inkml:trace>
  <inkml:trace contextRef="#ctx0" brushRef="#br0" timeOffset="327792.4556">21342 15285 1493 0,'5'-3'246'0,"13"0"-73"16,7 3-64-16,9 2-55 15,5-1-16-15,4 2-23 16,-4-6-4-16,-3-3-77 16,-4 2-104-16</inkml:trace>
  <inkml:trace contextRef="#ctx0" brushRef="#br0" timeOffset="327971.3491">21417 15387 1247 0,'0'5'324'0,"4"9"-52"15,9-4-109-15,11 4-25 16,11-2-59-16,1-8-30 16,6 2-64-16,1-1-71 15</inkml:trace>
  <inkml:trace contextRef="#ctx0" brushRef="#br0" timeOffset="328435.1091">21905 15240 1160 0,'-1'-14'337'15,"-3"-10"-125"-15,9-9-125 16,11 2 0-16,6 1 17 16,8 4 6-16,8 7 26 15,-1 2 3-15,2 12-43 16,-6 9-23-16,-6 19-43 15,-3 14-6-15,-9 16-6 0,0 8-3 16,-6 9 1 0,-1-2-1-16,2-10-3 0,-1-7-2 15,4-22-1-15,2-11 0 16,-4-13-16-16,-4-12-12 16,-5-14-22-16,-4-4-11 15,-10-11 0-15,-3 1 6 16,-6 4 14-16,1 7 6 15,-3 16 2-15,0 8 7 0,-6 17 8 16,-3 4 4-16,-1 10 10 16,2 5 2-16,9-5-30 15,2-3-53-15</inkml:trace>
  <inkml:trace contextRef="#ctx0" brushRef="#br0" timeOffset="328829.1815">22431 15430 1399 0,'10'7'215'15,"14"11"-61"-15,0-3-17 16,4 1-23-16,-3-5-5 16,-4-7-19-16,0 0-2 15,-3-10-4-15,-5-3-8 0,-3-16-22 16,-4-9-13-16,-5-11-18 15,-1-4-7-15,0-8-6 16,1-1-3-16,5-3-11 16,6 5-11-16,7 7-34 15,4 3-11-15,6 14-31 16,-3 2-32-16,-1 14-152 16</inkml:trace>
  <inkml:trace contextRef="#ctx0" brushRef="#br0" timeOffset="329019.6686">22472 15248 1550 0,'0'0'301'15,"-1"1"-59"-15,14 0-121 0,5-2-32 16,18 3-36-16,8-1-20 15,7-1-67-15,4 3-139 16</inkml:trace>
  <inkml:trace contextRef="#ctx0" brushRef="#br0" timeOffset="329369.8778">23223 15231 1050 0,'0'-3'416'16,"-4"0"-220"-16,10-1-57 16,4 3 9-16,16-1-44 15,5-2-15-15,7 2-34 16,6 0-16-16,2-1-23 0,1 0-4 16,1 3-13-16,-1 3-20 15,-13 1-63-15,-4 3-42 16,-10 0-170-16</inkml:trace>
  <inkml:trace contextRef="#ctx0" brushRef="#br0" timeOffset="329635.898">23271 15340 991 0,'-7'2'384'0,"5"3"-242"16,2-3-42-16,3-2-14 16,-3 0-10-16,1-1-10 15,24-1 0-15,40-3-9 16,-30-1-6-16,9-3-21 16,1 1-10-16,-4-2-28 15,2 2-31-15,-14-2-74 16,-5 0-27-16,-10-1-69 15,-6-1-99-15</inkml:trace>
  <inkml:trace contextRef="#ctx0" brushRef="#br0" timeOffset="329787.5066">23612 15202 323 0,'-6'-5'308'0,"3"-3"94"15,-5-3-32-15,6 4-213 0,2 0-12 16,4 7-11-16,4 0-5 16,8 10-38-16,3 3-16 15,3 7-6-15,-3 4 13 16,-9 1 15-16,-6 5-1 15,-12-2-27-15,-2 0-17 16,-2-2-29-16,3-7-35 16,4-5-450-16</inkml:trace>
  <inkml:trace contextRef="#ctx0" brushRef="#br0" timeOffset="330296.2877">20180 16674 1465 0,'4'-2'221'0,"9"0"-79"15,9 2-19-15,20 2-34 16,11 2-19-16,14 0-30 15,1-2-14-15,-4 3-10 16,-3-4 0-16,-12 1-39 16,-3 0-39-16,-9-2-299 15</inkml:trace>
  <inkml:trace contextRef="#ctx0" brushRef="#br0" timeOffset="330562.5969">20260 16801 1116 0,'1'-3'349'16,"9"2"-184"-16,6 2-61 15,18 3-47-15,4 2 2 0,7-3-16 16,3-2-14-16,4 0-11 16,1-3-2-16,-3-2-41 15,-5-2-60-15</inkml:trace>
  <inkml:trace contextRef="#ctx0" brushRef="#br0" timeOffset="330741.6216">20692 16629 1380 0,'12'0'231'16,"5"-1"-73"-16,13 10-58 15,0 6-10-15,-3 7-4 16,-1 7 9-16,-23 1 24 16,-8 4-6-16,-14 4-33 15,-6 2-20-15,2-7-68 16,4-5-21-16</inkml:trace>
  <inkml:trace contextRef="#ctx0" brushRef="#br0" timeOffset="331144.1736">21200 16908 1567 0,'9'6'278'0,"12"6"-147"16,7-1-24-16,4-5-24 15,2-5-12-15,-8-11-4 16,0-5 2-16,-10-11-8 16,-5-6-11-16,3-7-17 15,-8-4-5-15,-1-4-5 16,-5-5-3-16,-9-11-12 16,6-5-7-16,6-7-14 15,15 4-3-15,0 12-5 16,6 10 6-16,2 21-28 15,-3 11-31-15,8 18-102 0,-6 9-266 16</inkml:trace>
  <inkml:trace contextRef="#ctx0" brushRef="#br0" timeOffset="331347.1118">21255 16643 1610 0,'-3'0'334'0,"6"0"-114"16,8 2-68-16,16-1-66 15,8 2-15-15,10-1-45 16,7 1-8-16,4 3-55 16,-2-1 413-16</inkml:trace>
  <inkml:trace contextRef="#ctx0" brushRef="#br0" timeOffset="331658.8306">21796 16611 1610 0,'3'1'312'0,"6"1"-180"15,11 1-26-15,6 1-39 16,9-2-25-16,6 1-26 15,-5 0-6-15,8 3-19 16,-6-4-43-16,-1 0-153 16</inkml:trace>
  <inkml:trace contextRef="#ctx0" brushRef="#br0" timeOffset="331915.8869">21837 16766 1250 0,'0'4'298'15,"2"0"-85"-15,15 2-81 0,5-1 2 16,15-3-23-16,0 3-5 15,5-1-39-15,-1 1-14 16,-5-1-29-16,0-4-43 16,-8 0-384-16</inkml:trace>
  <inkml:trace contextRef="#ctx0" brushRef="#br0" timeOffset="336300.0173">22414 16698 692 0,'6'-7'377'0,"3"-8"-78"15,4-6-175-15,1-6-31 16,-1-1 11-16,-3-5 9 16,0-1 18-16,-5 5-5 15,-5 3 5-15,0 13-22 16,-6 8-13-16,5 11-33 16,-2 11-16-16,-2 10-29 15,-1 3-9-15,2 11-3 16,4 1 0-16,2 1-2 15,4 0 0-15,-1-11 3 16,2-3 2-16,3-10 1 0,-6-3 4 16,0-11-36-16,-1-4-40 15</inkml:trace>
  <inkml:trace contextRef="#ctx0" brushRef="#br0" timeOffset="336765.4305">22703 16531 1496 0,'5'-5'233'0,"10"-4"-99"16,8 5-15-16,9 1-16 15,2 4-12-15,1 9-33 16,-8-3-4-16,-5 3-19 16,-4 0-8-16,-16-2-9 15,3 8-4-15,-12-4 0 16,-7-2 0-16,0-2 3 15,-6-9-1-15,8 1-7 0,2-2-5 16,8-3-10-16,8 2-6 16,13 3-2-16,7 3 4 15,10 12 10-15,-4 3 2 16,-9 5 9-16,-6 3 4 16,-21 4 13-16,-10 2 2 15,-15-5 3-15,-6-5 2 16,0-14-37-16,8-7-42 15,8-10-96-15,7-4 138 0</inkml:trace>
  <inkml:trace contextRef="#ctx0" brushRef="#br0" timeOffset="337153.7318">23273 16582 1472 0,'-11'-11'273'16,"-10"-6"-42"-16,-3 4-78 15,0 1-16-15,-4 7-70 0,5 3-29 16,-1 6-26-16,3 14-5 15,7 8-6-15,0 4 0 16,12 5 0-16,3 0-1 16,13 4 2-16,8-1 3 15,15-5 5-15,7-5 5 16,7-18 3-16,-2-6 4 16,-10-18 3-16,-10-9 3 15,-15-6 22-15,-11-5 9 16,-14 3 1-16,-9-1-2 0,-11 2-28 15,-3-2-12-15,7 11-77 16,1 0-46-16</inkml:trace>
  <inkml:trace contextRef="#ctx0" brushRef="#br0" timeOffset="337586.7505">23597 16597 1444 0,'-9'-6'263'0,"-8"-7"-35"16,-4 5-83-16,1-2-19 16,-2 5-69-16,2 5-23 15,2 7-15-15,2 2-4 0,5 9 1 16,-1-1-4-16,6 6 7 16,9 8-3-16,8-2-2 15,10 3 2-15,9-5-7 16,1-8 1-16,5-7 4 15,3-9 2-15,-7-11 6 16,-2-7 2-16,-11-12 3 16,-8-2 8-16,-12-5 4 15,-9 2-3-15,-11 6-8 16,-3 2-13-16,1 9-33 16,0 4-53-16</inkml:trace>
  <inkml:trace contextRef="#ctx0" brushRef="#br0" timeOffset="337968.2755">24031 16368 1467 0,'1'-5'267'0,"-1"-9"-12"16,-1 7-49-16,-2 16-79 15,1 8-31-15,2 18-60 16,1 9-8-16,10 13-7 16,-2 2-3-16,0 5-3 15,-2-3-1-15,-6-13 0 16,3-1-3-16,-3-15-42 16,-1-7-36-16</inkml:trace>
  <inkml:trace contextRef="#ctx0" brushRef="#br0" timeOffset="338209.1981">24193 16303 1589 0,'-1'-5'347'0,"1"-2"-87"15,-1 14-144-15,1 8-32 16,-1 17-38-16,1 13-7 15,2 11-9-15,4 7-1 16,5 4-2-16,1-2 0 16,1-6-5-16,-4-6-4 15,0-8-6-15,-5-9 2 0,-2-10-37 16,-2-9-44-16,0-15-83 16</inkml:trace>
  <inkml:trace contextRef="#ctx0" brushRef="#br0" timeOffset="338368.7714">24000 16665 1658 0,'1'-3'350'0,"10"0"-191"16,9 1-29-16,16 2-47 15,10 0-30-15,9 1-56 16,2 2-31-16</inkml:trace>
  <inkml:trace contextRef="#ctx0" brushRef="#br0" timeOffset="338875.4248">24324 16620 1512 0,'0'-4'253'0,"6"3"-100"16,4 1-7-16,7-4-16 16,10 4-18-16,9 0-31 15,2 0-6-15,4 0-29 16,-6 0-9-16,-11 0-17 15,-3 0-5-15,-13 0-6 16,-2 4-1-16,-10 5-1 16,-7 4-1-16,-8 4 1 15,-4 2-4-15,-3 4-1 16,-1 1 0-16,0 0 1 16,2-2-1-16,4-7 3 15,7-2-2-15,12-5 1 16,3-1-1-16,11-4-1 15,2-3-1-15,6-2 0 16,5-3 0-16,6 2-1 0,3 2 0 16,1 1 1-16,-4 0 0 15,-1 1-1-15,-5 4 1 16,-9 1 0-16,0 3-1 16,-6-1 3-16,-4-3-1 15,1 0 3-15,-5-3 1 16,-5-2 8-16,-3 0-12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30:53.8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4167 14246 16 0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32:21.6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11197 3100 1229 0,'1'-6'327'0,"-1"-8"-102"16,-7 10-22-16,-8 3-6 15,-17 12-37-15,-5 16-17 16,-9 22-28-16,2 15-16 16,16 16-32-16,11 6-23 0,21-2-27 15,12-8-7-15,20-11-9 16,6-7 1-16,11-20-51 16,4-4-66-16,-1-21-451 15</inkml:trace>
  <inkml:trace contextRef="#ctx0" brushRef="#br0" timeOffset="448.8784">11423 3344 1379 0,'-2'10'236'0,"-8"13"-54"16,-1 6-8-16,1 14-32 0,-4-1 2 16,-1 2-32-16,0-4-19 15,3-8-41-15,3-3-16 16,6-14-19-16,4-4-3 16,3-17 0-16,3-9-1 15,4-13-1-15,0-5-3 16,1-9-3-16,-1-1-1 15,2-3-1-15,0-5-1 16,1 4-3-16,0 4 0 0,0 13 0 16,1 10 0-16,-6 13 0 15,2 5 3-15,-4 9 10 16,-4 5 3-16,6 9 4 16,2 8 5-16,4 8 9 15,7 1 1-15,-4 10 0 16,1-4-5-16,-2 2-14 15,-1-2-6-15,5-9-8 16,-2-2-16-16,-3-16-60 16,2-5-49-16,-7-14-136 15</inkml:trace>
  <inkml:trace contextRef="#ctx0" brushRef="#br0" timeOffset="610.4453">11391 3555 1488 0,'4'-3'254'16,"9"-2"-65"-16,9 0-48 15,9-3-63-15,8 2-18 16,7 5-24-16,2-1-33 16</inkml:trace>
  <inkml:trace contextRef="#ctx0" brushRef="#br0" timeOffset="847.2282">11756 3117 1609 0,'8'0'329'0,"18"5"-145"16,5 10-65-16,21 20-50 15,2 8-14-15,0 23-10 16,-9 8 14-16,-31 8 38 16,-14 0 19-16,-23-6 8 15,-12-7-25-15,-5-9-65 16,2-4-68-16</inkml:trace>
  <inkml:trace contextRef="#ctx0" brushRef="#br0" timeOffset="5215.0209">2146 9133 965 0,'8'-1'445'15,"7"0"-259"-15,-13 1-42 16,-4 1 7-16,-20 2-5 16,-5 0-7-16,-15 1-36 15,-15 0-20-15,-12 1-38 16,-3 0-13-16,7-1-13 16,15-2-8-16,27-1-17 15,9-1-7-15,23 5-13 16,11 3-4-16,20 10 3 15,8 7 6-15,8 9 12 16,2 4 7-16,-12 5 15 16,-12 2 8-16,-22 4 14 15,-11-2 3-15,-20 0-7 16,-16-2-6-16,-19-10-6 0,-5-4-2 16,-1-11-5-16,11-9-2 15,16-4-10-15,7-4-5 16,18-2-11-16,8-2-2 15,16-3-4-15,9 2 2 16,16 2 8-16,7 5 3 16,11 3 7-16,4 0 9 0,-5-3-83 15,-4 1-70-15</inkml:trace>
  <inkml:trace contextRef="#ctx0" brushRef="#br0" timeOffset="5395.5359">2138 9433 1363 0,'0'-1'260'0,"7"1"9"15,7 0-119-15,15 4-83 16,6 2-1-16,9-4-30 16,-5-2-10-16,-1 0-15 15,-6-5-25-15,-11 1-94 16,-1 3-82-16</inkml:trace>
  <inkml:trace contextRef="#ctx0" brushRef="#br0" timeOffset="5770.6601">2350 9436 1101 0,'-5'12'385'0,"-3"10"-195"16,6 5-55-16,2 7-15 16,9 0-42-16,3-3-17 15,3-2-18-15,1-3-2 16,-1-10-12-16,-1-6-1 15,-5-10-8-15,1-3-5 16,-2-13-20-16,4-3-13 16,0-9-25-16,0 1-3 0,8 3 11 15,-3 2 13 1,2 12 28-16,0 4 14 0,-10 10 40 16,2 7 21-16,-5 10 10 15,-1 4-3-15,-3 2-28 16,-3 0-19-16,4-8-20 15,-2-5-11-15,8-9-5 16,5-14-4 0,-7 4-5-16,1 2-1 0,27-31-2 15,8-2 0-15,0 0 2 16,-11 18-1-16,-4 19 1 16,-5 3 5-16,-6 19 11 15,-7 7 4-15,-6 4 11 16,-3 9-11-16</inkml:trace>
  <inkml:trace contextRef="#ctx0" brushRef="#br0" timeOffset="6323.488">3607 9530 1544 0,'-7'10'260'0,"-4"8"-108"16,10 12-38-16,6-2-22 15,6-3-12-15,12-3-23 16,3-10-7-16,6-12-9 15,4-8-1-15,1-13-4 0,-2-5-3 16,-5-11-6-16,-1-1-3 16,-14-13-4-16,-8-2 0 15,-19-4-3-15,-15-3-4 16,-22 2-8-16,-8 3-4 16,-3 24-23-16,3 9-2 15,10 22-1-15,10 8-3 0,13 10 9 16,14 4-4-1,15 9 1-15,11 1 0 0,18-1-15 16,6-1-48-16,18-7-129 16,3-4-76-16</inkml:trace>
  <inkml:trace contextRef="#ctx0" brushRef="#br0" timeOffset="6702.4967">4203 9407 1468 0,'-13'-9'245'0,"-13"-7"-68"16,2 5-32-16,5 5-66 16,3 6-21-16,10 7-40 15,5 4-12-15,6 6-8 16,9 2 0-16,7-1 2 0,2-3 1 15,49-4 50 48,0-1-49-63,-164-5 22 0,54-3 13 16,13 7 14-16,-35 4 5 15,47 2-14-15,7 6-14 0,8-1-9 16,10-3-5-16,8 2-4 15,3-4 0-15,8-6-4 16,0 2 1-16,-6-9-16 16,1-1-30-16,-3-7-91 15</inkml:trace>
  <inkml:trace contextRef="#ctx0" brushRef="#br0" timeOffset="6851.6675">4223 9179 1608 0,'-9'-6'358'0,"-5"1"-125"16,-1 1-66-16,9 4-111 15,6 6-27-15,5 4-83 16,7 5-32-16</inkml:trace>
  <inkml:trace contextRef="#ctx0" brushRef="#br0" timeOffset="7176.6468">4683 9475 1031 0,'-7'-10'440'0,"-12"-10"-174"15,-9-1-40-15,-6-1-37 16,-3 4-11-16,3 11-71 15,3 6-31-15,2 9-61 16,8 10-15-16,10 9-11 16,4 0-2-16,15 4 7 15,5-1 3-15,4-5 6 16,5 1 2-16,1-8-3 16,-3-5 3-16,0-11 2 15,2-3 2-15,-9-7 4 16,-3-1 2-16,-7-1-5 15,-8 0-11-15,-8-1-40 16,0 2-48-16</inkml:trace>
  <inkml:trace contextRef="#ctx0" brushRef="#br0" timeOffset="7461.8022">4726 9455 1441 0,'10'9'276'0,"6"5"-5"15,-1 4-55-15,-4 5-24 16,-7 3-61-16,-2-4-30 16,-2-5-50-16,0-3-17 15,1-11-18-15,0-3-5 16,5-7-11-16,4-10-8 16,6-6-11-16,7-3-5 0,7 0 2 15,2 3 7-15,5 14 4 16,-5-2 3-16,-9 12 6 15,-4 11 8-15,-7 5 23 16,-4 9 4-16,-2 5 1 16,-6 1-6-16,0 0-16 15,0-2 47-15</inkml:trace>
  <inkml:trace contextRef="#ctx0" brushRef="#br0" timeOffset="7910.4189">5866 8958 1379 0,'-26'15'246'16,"-19"11"-57"-16,1 18-55 15,3 10-16-15,14 18-29 16,12 8-6-16,15 9-25 16,14 0-14-16,19-15-18 15,5-11-6-15,12-24 3 16,-1-14-28-16,-1-18-74 15,1-6-77-15</inkml:trace>
  <inkml:trace contextRef="#ctx0" brushRef="#br0" timeOffset="8299.5622">6157 9140 1475 0,'-11'13'283'0,"-8"7"4"16,0 18-155-16,3 11-17 15,2 8-33-15,4 6-5 16,1-9-24-16,2-7-9 16,7-11-12-16,-3-7-4 0,5-17-3 15,-2-8 0-15,2-11-4 16,4-7-2-16,2-17-4 16,6-4-6-16,-2-19-4 15,1-7 0-15,0-8-7 16,-2 2-2-16,-2 13-3 15,3 10-1-15,-3 19 1 16,-1 14 3-16,-2 18 4 16,-4 6 4-16,3 19 5 15,4 4-1-15,8 12 1 16,6 5-2-16,6 5 1 16,0-4 0-16,-4-3 0 15,-2-8-1-15,-8-11 0 16,-3-1-2-16,-6-15-35 15,0-5-37-15,-6-10-116 16,-5-7-107-16</inkml:trace>
  <inkml:trace contextRef="#ctx0" brushRef="#br0" timeOffset="8453.1496">6091 9414 1441 0,'0'1'257'0,"1"2"-30"15,15-1-102-15,5-2-34 16,8-1-47-16,3 0-16 16,4 0-5-16,3 1-27 0</inkml:trace>
  <inkml:trace contextRef="#ctx0" brushRef="#br0" timeOffset="8660.8715">6589 9128 1643 0,'8'10'346'0,"10"17"-201"16,6 9-19-16,2 18-19 16,-5 11-18-16,-14 6-1 15,-13 2-4-15,-15-5-39 16,-6-9-10-16,-2-13-45 15,0-7-51-15</inkml:trace>
  <inkml:trace contextRef="#ctx0" brushRef="#br0" timeOffset="9503.6391">7672 9304 1486 0,'-22'5'269'16,"-19"6"-49"-16,11 11-110 16,7 2-24-16,13 6-44 15,9-1-14-15,20-4-9 16,6 0 0-16,15-14 4 16,4-2 1-16,-3-4-5 15,2-5-2-15,-14 2-3 0,-6-2 0 16,-14 0 9-16,-7 0 2 15,-6-9 2-15,-9-6-1 16,-8-15-9-16,2-7-4 16,-6-10-7-16,3-11-2 15,5-3-6-15,3-4-6 16,14 8-16-16,5 12-10 16,15 8-35-16,3 9-23 15,5 14-135-15</inkml:trace>
  <inkml:trace contextRef="#ctx0" brushRef="#br0" timeOffset="10081.6549">8021 9228 1572 0,'-17'-6'324'15,"-15"-5"-104"-15,9 9-114 16,5 2-39-16,9 7-55 16,5 3-15-16,8 4-6 15,10 4 0-15,10 0 6 16,2 0 2-16,5-1 3 16,-2-4 0-16,-12-2 3 0,-3-4 0 15,-10-3 3-15,-5 0 1 16,-12-4 0-16,-4 3 0 15,-10-2-2-15,-2 3-1 16,3 3-5-16,-1-3-1 16,18 9-4-16,1 1-2 15,8 5 2-15,7 2 4 16,0 0 5-16,8 2 0 16,4-9 3-16,4-3-3 0,5-8 0 15,0-7 2-15,-4-7 2 16,-3-4 0-16,-3-7 1 15,0-4-2-15,-3 1-1 16,-1 0-1-16,-3 7-5 16,-2 6-1-16,0 12 10 15,-1 8 4-15,2 11 7 16,0 10 2-16,0 0-9 16,3 0-3-16,2-4-4 15,1-6 0-15,3-12 10 16,-1-4 16-16,-4-14 24 15,3-6 7-15,-4-7-1 16,3-6-18-16,-1-3-20 16,-5-4-9-16,1 5-19 15,-2 2-277-15</inkml:trace>
  <inkml:trace contextRef="#ctx0" brushRef="#br0" timeOffset="10594.8627">9149 9230 1278 0,'4'7'286'0,"1"10"-76"15,-5 5 3-15,-13 7-44 16,-7 3-14-16,-3-3-63 16,-1-1-25-16,-1-7-33 15,2-7-13-15,-2-7-8 16,1-8-1-16,5-13-8 0,4-2-6 16,7-8-14-16,3 0-3 15,11-2-3-15,3 0 2 16,8 4 8-16,6 2 1 15,4 13 6-15,-2 7 3 16,3 15 6-16,-2 8 3 16,-3 13 3-16,-1 2-2 15,-3 0 11-15,-3 3-28 0,-5-15-141 16</inkml:trace>
  <inkml:trace contextRef="#ctx0" brushRef="#br0" timeOffset="10954.254">9317 9298 1589 0,'5'-2'341'0,"5"3"-108"15,-5 4-29-15,5 14-77 16,-7 3-20-16,4 7-32 16,0-2-18-16,-8 0-28 15,3 1-10-15,0-13-20 16,0-4-13-16,3-11-29 15,2-11-12-15,5-11-20 16,4-6 9-16,1-8 24 16,3 3 13-16,-3 2 22 15,-1 4 5-15,-4 10 2 0,-5 3 0 16,-5 14 11-16,-5 1 11 16,-4 12 18-16,1 9 8 15,-2 4 1-15,3 4-10 16,7-2-20-16,3-6-9 15,8-3-5-15,5-1-22 16,2-8-61-16,6 4-42 16,3-11-130-16,-1 0-38 0,2 0-62 15</inkml:trace>
  <inkml:trace contextRef="#ctx0" brushRef="#br0" timeOffset="11488.7249">9779 9447 702 0,'7'-12'531'15,"14"-8"-256"-15,-6 0-126 16,-4-3 1-16,1-2-16 15,-7 0-10-15,-2 3 1 16,-3 0 0-16,-7 4-13 16,-5 3-15-16,-8 6-24 15,1 4-12-15,-4 8-30 16,0 7-11-16,2 2-19 16,4 7-4-16,7 3-4 15,6 4 1-15,16 1 0 16,7 0 3-16,7-7 1 15,-3-5 2-15,1-6 0 16,-1-8 2-16,-1-6-13 16,2-6-12-16,-4-7-22 15,-1-4-8-15,-5-2 14 0,-1-3 10 16,-9 6 21-16,-4 4 6 16,-1 10 12-16,-5 8 9 15,0 10 14-15,1 5 4 16,3 3-4-16,2 0-8 15,7-1-6-15,4 0 1 16,5-4 7-16,5-4 5 16,4-2 0-16,1-5-1 0,-1-6-5 15,-3-3-6-15,-5-11-4 16,-2 1-14-16,-2-5-61 16,-2-3-48-16,-5-3-137 15,-3 3-76-15,-8 0-60 16,-5 2 100-16,-5-2 17 15,0-2 124-15,-3 1 478 16,6-3-145-16,4 11 51 16,1 1 27-16,7 11-33 15,-3 5-43-15,3 3-87 16,0-3-43-16,0 0-45 16,1 11 61-16</inkml:trace>
  <inkml:trace contextRef="#ctx0" brushRef="#br0" timeOffset="11866.4396">10337 9184 1360 0,'-4'-6'295'0,"-2"0"54"15,2 6-84-15,1 12-95 16,6 9-44-16,1 13-47 15,0 9-18-15,5 16-11 16,-2 7-6-16,0 2-14 16,-3 2-10-16,-3-9-11 15,-1-8-12-15,0-13-23 16,-1-8-20-16,-2-14-62 16,2-9 127-16</inkml:trace>
  <inkml:trace contextRef="#ctx0" brushRef="#br0" timeOffset="12014.9339">10343 9473 1613 0,'5'-2'275'16,"7"-4"-227"-16,6-3-9 15,11-2-132-15,7 2-181 16</inkml:trace>
  <inkml:trace contextRef="#ctx0" brushRef="#br0" timeOffset="12373.277">10819 9233 1479 0,'-14'-3'301'15,"-8"-3"-16"-15,-9 3-82 16,-4 1-45-16,7 2-83 15,-2 3-30-15,16 3-30 16,6 0-8-16,10 3-7 16,8-1 0-16,12-3 0 15,1 1 1-15,3-2 0 16,-4-2 0-16,-4-2-18 16,-2 0-14-16,-5-1-18 15,-6-2-13-15,-12 5 15 16,-2 3 13-16,-13 6 27 0,-1 1 22 15,1 8 32-15,-2-2 11 16,11 4 18-16,4 1 3 16,13-2 0-16,8 2-6 15,9-4-15-15,3-2-13 16,7-5-22-16,3-8-5 16,3-5-45-16,2-8-7 15</inkml:trace>
  <inkml:trace contextRef="#ctx0" brushRef="#br0" timeOffset="13066.2695">11438 9123 1453 0,'5'0'233'16,"8"1"-58"-16,10 5-30 15,11 2-67-15,7 1-13 16,7-1-30-16,0-2-13 16,-8-3-8-16,-11-3 0 0,-9-2-15 15,-12-2-18-15,-8 1-21 16,-1 1-3-16,-15 4 11 15,-2 3 15-15,-8 5 17 16,-1 5 4-16,1 2 6 16,3 5 1-16,8 3 12 15,6 2 3-15,13 3 4 16,4-2 1-16,14-4-7 16,6-2-5-16,2-10-5 15,1-4-3-15,-6-10 0 16,1-6 0-16,-7-9-5 15,3-4-9-15,5-4-10 16,-4-4-2-16,0 2 1 16,-7 2 9-16,-8 10 5 15,-3 6 2-15,-5 9 17 16,-3 7 10-16,0 8 15 0,-1 3 5 16,4 6-8-1,5 2-5-15,5 1-15 0,1-4-4 16,-1-9-8-16,2-2 0 15,-8-9 1-15,-3 2 0 16,-2-2-41-16,0-3-50 16,0 0-193-16</inkml:trace>
  <inkml:trace contextRef="#ctx0" brushRef="#br0" timeOffset="13247.7645">11886 9005 1582 0,'2'-11'377'15,"1"-10"-65"-15,0 12-129 16,3 9-59-16,0 11-74 16,-3 6-16-16,3 16-262 15</inkml:trace>
  <inkml:trace contextRef="#ctx0" brushRef="#br0" timeOffset="13765.638">12163 9252 1512 0,'-1'6'250'0,"1"12"-116"16,5 7-3-16,-3 3-49 15,1 1-10-15,1-5-20 16,-4-6-20-16,-3-9-11 16,3-6-3-16,-3-12-1 15,-2-6-3-15,5-9-9 16,-1-5-1-16,5-1-6 15,3-1-1-15,5 3-3 16,6 5-1-16,0 7 2 0,4 4 5 16,0 8 15-1,-4 4 7-15,1 7 8 0,-5 3-1 16,-3 8-11-16,1 2-6 16,-1 5-16-16,3 3-27 15,0 0-100-15,1-2-94 16</inkml:trace>
  <inkml:trace contextRef="#ctx0" brushRef="#br0" timeOffset="14050.9672">12628 9383 1145 0,'5'-7'317'0,"5"-8"-189"15,0 0 8-15,-6-3 10 16,1-1 15-16,-7 1-18 15,-5-2-6-15,-7 3-36 16,-9 1-16-16,-2 4-19 16,-3 3-12-16,3 8-24 15,1 1-13-15,5 6-16 16,2 2-1-16,8 5 4 16,4 3 0-16,7 1 7 15,11 5-2-15,1 0-1 16,2 2-2-16,6-6-2 15,-1-4 3-15,6-9-29 16,2-7-37-16</inkml:trace>
  <inkml:trace contextRef="#ctx0" brushRef="#br0" timeOffset="14260.6791">12722 9198 1316 0,'3'-2'266'0,"1"2"-57"16,3-2-42-16,10 1-47 16,5 0-15-16,7 1-33 15,3 3-20-15,-3 1-24 16,0 0-7-16,-7 0-6 16,2-4-15-16,-3 0-76 15,-4-5-91-15</inkml:trace>
  <inkml:trace contextRef="#ctx0" brushRef="#br0" timeOffset="14426.7265">12931 9171 1053 0,'-9'8'413'15,"-10"4"-235"-15,9 4-29 16,1 5 6-16,6-4-34 16,3 6-1-16,6-2-26 15,3-3-16-15,9 2-35 16,-3-4-12-16,4-5-10 15,2 1-20-15,-5-7-84 0,6-4-115 16</inkml:trace>
  <inkml:trace contextRef="#ctx0" brushRef="#br0" timeOffset="14727.4005">13398 9271 1452 0,'-4'10'251'16,"-8"9"-39"-16,-6 3-12 0,-8 2-71 16,-1-5-32-16,-1-5-50 15,1-6-18-15,2-11-10 16,2-1-3-16,4-9-5 16,2-3-2-16,8-3-5 15,6-2 0-15,3 2-4 16,8 1-3-16,9 3-2 15,-5 4 6-15,10 4 15 16,3 6 7-16,-4 7 17 16,3 7 4-16,0 14-3 15,-4 7-5-15,-1 8-8 16,-1 3-16-16,-3-5 323 16</inkml:trace>
  <inkml:trace contextRef="#ctx0" brushRef="#br0" timeOffset="15187.3505">14031 8855 1520 0,'-21'23'256'0,"-25"31"-108"15,6 16 4-15,13 15-34 16,10 6-5-16,20 15-22 0,17-6-20 15,25-9-22 1,11-9-14-16,9-38-38 0,5-8 21 16</inkml:trace>
  <inkml:trace contextRef="#ctx0" brushRef="#br0" timeOffset="15500.7819">14493 9146 1507 0,'0'-1'246'0,"12"2"-105"16,6-1-33-16,20 1-38 16,9 0-18-16,13-3-15 15,9-2-11-15,9 2-16 16,4 1-2-16,-2 1-6 16,-7 2-28-16,-21-1-77 15,-10 2-60-15</inkml:trace>
  <inkml:trace contextRef="#ctx0" brushRef="#br0" timeOffset="15786.619">14704 9269 977 0,'-7'-1'414'0,"0"1"-245"16,3 0-61-16,9-1-14 16,11 1-3-16,11-1 8 15,8 1-11-15,12-3-27 16,6 2-2-16,9-2-25 16,-1-2-10-16,5 2-13 15,-8-2-3-15,-9 2-43 16,-4-3-29-16,-17 0-104 15,-5 3-169-15</inkml:trace>
  <inkml:trace contextRef="#ctx0" brushRef="#br0" timeOffset="15982.0952">15151 9104 1245 0,'1'-4'325'16,"14"0"-56"-16,3 4-81 15,4 6-69-15,11 9-22 16,1 4-14-16,0 5 2 16,-10 4-7-16,-10 1-6 15,-22 1-12-15,-13 2-9 0,-18-2-20 16,-2 0-49-16</inkml:trace>
  <inkml:trace contextRef="#ctx0" brushRef="#br0" timeOffset="16515.8631">15805 9049 1444 0,'0'-1'239'0,"1"5"-71"15,4 3-24-15,6 20-67 16,5 8-27-16,5 12-11 16,-2 2-7-16,-6 0-3 15,-2-6-31-15,-10-15-137 16</inkml:trace>
  <inkml:trace contextRef="#ctx0" brushRef="#br0" timeOffset="16755.7717">16097 9077 1582 0,'-11'0'282'0,"-7"4"-165"15,-11 4-26-15,-1 6-30 16,0 3-2-16,1-3-14 16,4 1-9-16,17-1-21 15,8 1-5-15,17 1-3 0,8 0 0 16,12-2 1-16,-3-2-2 16,2-2-26-16,-3-2-38 15,-6-3-142-15</inkml:trace>
  <inkml:trace contextRef="#ctx0" brushRef="#br0" timeOffset="17049.7346">16475 9142 1480 0,'-1'11'290'16,"-4"6"-31"-16,-9 7-82 16,-5-1-34-16,-9-2-57 15,-4-1-18-15,-3-9-27 16,3-3-8-16,2-8-17 15,2-9-3-15,9-8-9 16,6-2-9-16,8-6-20 16,5-1-3-16,11 3-4 15,1 0 2-15,9 8 15 16,3 6 1-16,2 8 12 16,-1 6 5-16,-1 12 6 15,3 4 3-15,0 9-2 16,-1 1-2-16,-3-4 6 15,1 2-14-15,0-11-98 0,-2-5-63 16</inkml:trace>
  <inkml:trace contextRef="#ctx0" brushRef="#br0" timeOffset="17235.6262">16600 9146 1628 0,'3'-1'328'0,"9"2"-193"16,5 0-33-16,6 3-51 16,10 1-12-16,2-3-15 15,-1 1-7-15,-1-4-35 16,-6-4-33-16,-5-3-363 16</inkml:trace>
  <inkml:trace contextRef="#ctx0" brushRef="#br0" timeOffset="17381.2821">16732 9123 1184 0,'-6'5'356'16,"-4"1"-122"-16,4 8-49 15,6 3-34-15,1 2-51 16,5 3-24-16,3 2-38 16,0-5-13-16,3 5-16 15,-3-5-35-15</inkml:trace>
  <inkml:trace contextRef="#ctx0" brushRef="#br0" timeOffset="17677.4768">17191 9160 1410 0,'-1'6'265'15,"-9"8"-1"-15,-1 2-79 0,-4 3-49 16,-2-1-37-16,-3-3-42 15,2-2-15-15,-3-8-25 16,-1-5-10-16,5-7-21 16,2-6-5-16,5-3-8 15,3-3 3-15,9 3 12 16,3 1 3-16,9 4 6 16,6 3 8-16,-1 4 14 15,3 5 5-15,-1 11 4 16,-1 3-6-16,3 8-9 15,0 1 7-15,1 4-39 16,0-3 351-16</inkml:trace>
  <inkml:trace contextRef="#ctx0" brushRef="#br0" timeOffset="18037.9403">17587 9138 1489 0,'-2'-8'259'16,"-1"-2"-44"-16,-5 0-9 15,-7-2-38-15,-2 7-23 16,-9 1-57-16,1 4-21 0,0 9-39 15,1 4-13-15,7 6-11 16,3 0-3-16,13 7 1 16,5 0-1-16,13-3 1 15,3-1 2-15,5-8 3 16,2-5 0-16,-5-7 1 16,0 0 2-16,-8-8 3 15,-7-2-1-15,-7-4-14 16,-5-2-18-16,-3 0-63 15,2 2-33-15</inkml:trace>
  <inkml:trace contextRef="#ctx0" brushRef="#br0" timeOffset="18224.442">17690 9138 1588 0,'16'-2'304'15,"21"1"-159"-15,2-2-25 16,2 3-45-16,-1 0-18 16,-1 2-19-16,-3-1-5 15,-6-1-55-15,-5 3-42 16,-9-3-160-16</inkml:trace>
  <inkml:trace contextRef="#ctx0" brushRef="#br0" timeOffset="18401.5124">17901 9138 1521 0,'-4'3'306'16,"-1"5"-50"-16,1 4-74 15,5 3-41-15,1 4-45 16,-2 2-11-16,0 0-25 16,-4-6-12-16,4 0-20 15,4-1-8-15,13-12 0 16,11 0-490-16</inkml:trace>
  <inkml:trace contextRef="#ctx0" brushRef="#br0" timeOffset="18846.4166">18189 9249 1521 0,'5'0'300'0,"4"0"-54"0,8 4-98 15,3-2-36-15,5-2-48 16,3-1-12-16,0-7-24 15,0 1-10-15,-5-6-9 16,-5 0-4-16,-14-1-8 16,-4-5-7-16,-11 3-12 15,-4 1 0-15,-12 2 4 16,-2 5 5-16,-3 4 7 16,-1 3-2-16,7 6 0 15,5 7 1-15,3 8 9 16,4 4 8-16,6 8 8 15,3 7 4-15,6 12 6 16,6 7-4-16,8-1-3 16,2-5-5-16,5-14-7 15,0-4-1-15,2-17-53 16,2-3-9-16</inkml:trace>
  <inkml:trace contextRef="#ctx0" brushRef="#br0" timeOffset="19018.0159">18646 9278 1968 0,'0'0'554'0,"0"3"-356"16,0-3-60-16,0 0-94 15,0 0-31-15,0 0-632 16</inkml:trace>
  <inkml:trace contextRef="#ctx0" brushRef="#br0" timeOffset="19536.3773">19237 9060 1250 0,'-14'-2'299'0,"-15"2"-109"16,-3 6-15-16,2 4-54 15,1 5-25-15,7 5-18 16,4 3-5-16,15 6-22 15,1 0-6-15,15-1-9 16,8-3-10-16,5-8-1 16,4-7-1-16,-5-9 9 15,-7-1 6-15,-10-9 7 16,-8-2 0-16,-8-8-13 16,-9 0-9-16,-6 4-13 15,0 0-5-15,4 10-34 16,4-1-41-16,12 9-129 15,3 1-85-15</inkml:trace>
  <inkml:trace contextRef="#ctx0" brushRef="#br0" timeOffset="19780.7294">19393 9089 1514 0,'0'0'276'16,"-1"0"-69"-16,-1 6-32 15,1-6-58-15,0 0-20 16,-2 9-31-16,-3 4-14 16,-6 31-15-16,18-30-3 0,14 3 13 15,2-4 0-15,-2-7-5 16,5 4-8-16,-7-9-15 16,0 0-5-16,-5-3-2 15,-2-3-3-15,-7-4-40 16,0-3-37-16,-1 1-116 15</inkml:trace>
  <inkml:trace contextRef="#ctx0" brushRef="#br0" timeOffset="19999.1424">19586 8995 1593 0,'2'0'364'16,"0"3"-97"-16,2 5-101 0,1 4-36 15,3 18-43 1,4 5-14-16,0 13-28 0,6 11-13 16,-4 7-20-16,-3 9-3 15,-5 1-6-15,-4 0 2 16,-2-12-21-16,0-11-23 16,1-18-45-16,2-11 395 15</inkml:trace>
  <inkml:trace contextRef="#ctx0" brushRef="#br0" timeOffset="20167.4523">19689 9259 1602 0,'15'-5'352'15,"10"-3"-108"-15,13 5-155 16,7 1-31-16,3 2-59 15,-7 4 408-15</inkml:trace>
  <inkml:trace contextRef="#ctx0" brushRef="#br0" timeOffset="20492.1741">20006 8810 1566 0,'0'14'276'0,"2"33"-141"16,3 11-51-16,2 19-17 16,0 5 1-16,-6-7-8 15,4 2 0-15,-1-9-20 16,0-5-17-16,0-21-63 16,1-11-54-16</inkml:trace>
  <inkml:trace contextRef="#ctx0" brushRef="#br0" timeOffset="20792.367">20013 8832 1434 0,'7'-14'244'0,"16"-11"-41"16,0 8-41-16,5 14-79 15,4 3-22-15,-2 10-37 16,-5 3-4-16,-15 6 0 0,-10 6-2 15,-13 3-4-15,-4 1-2 16,-2-5-2-16,3-5-11 16,8-9-25-16,7 0-5 15,9-6-7-15,4-2 9 16,13 6 20-16,0-1 1 16,4 6 5-16,-4 4 0 15,-11 1 0-15,-12 3 2 0,-15 3 0 16,-9 0 5-16,-9-4-28 15,2-5-57-15</inkml:trace>
  <inkml:trace contextRef="#ctx0" brushRef="#br0" timeOffset="21300.6281">20572 9072 1345 0,'-4'-4'247'0,"-9"-5"-58"15,-3 0 3-15,-7-7-35 16,0-1-9-16,0 5-47 16,6 9-28-16,0 8-41 0,3 9-11 15,11 9-11-15,-5-1-2 16,17 7-3-16,4-1-1 15,2-6-1-15,10-3-1 16,-2-12-3-16,1-5-8 16,3-9-18-16,-9-5-11 15,-1-8-5-15,-4-6 6 16,-1-2 18-16,0-5 10 16,3-3 16-16,5-2-1 0,1 0 16 15,2 7 13-15,-1 10 15 16,-3 14 6-16,1 18-10 15,-1 7-10-15,2 13-23 16,3 1-7-16,0 0-2 16,-4-2-2-16,-2-1-1 15,-1 1 0-15,-13-6 2 16,-4-1 0-16,-4-6 1 16,-9-6 2-16,-3 0-1 15,-7-2 1-15,-10-5 0 16,-4 2-1-16,0-6-20 15,6 1-15-15,11-3-52 16,5-3 30-16</inkml:trace>
  <inkml:trace contextRef="#ctx0" brushRef="#br0" timeOffset="21710.109">21047 9041 1536 0,'8'3'325'15,"4"4"-63"-15,-2 9-83 16,-2-1-39-16,-4 7-65 15,-3 1-15-15,-5-4-25 16,1 0-10-16,1-7-11 16,2-4-3-16,2-8-3 15,4-6-3-15,3-5-8 16,4-7-4-16,1 1-2 16,1 0 0-16,5-1 4 15,0 8 0-15,2 5 1 16,-4 3 4-16,-5 9 12 15,-5 5 5-15,-7 8 7 16,-1 7-2-16,0 3-10 16,0 1-4-16,3-5-17 15,3-1-35-15,0-10-42 16</inkml:trace>
  <inkml:trace contextRef="#ctx0" brushRef="#br0" timeOffset="21872.1931">21191 8784 1648 0,'-6'-4'435'0,"-4"-4"-92"0,1 10-187 16,4 7-50-16,2 10-85 16,0 5-31-16</inkml:trace>
  <inkml:trace contextRef="#ctx0" brushRef="#br0" timeOffset="22305.0893">21609 8590 1570 0,'12'9'298'0,"26"15"-115"15,7 15-35-15,6 29-5 16,1 11-14-16,-11 25-3 16,-16-2 2-16,-24-5-38 15,-14-4-19-15,-34-13-31 16,-2-3-14-16,-7-22-15 15,6-7 2-15,15-24-24 16,2-10 79-16</inkml:trace>
  <inkml:trace contextRef="#ctx0" brushRef="#br0" timeOffset="30304.6932">2080 10304 817 0,'-5'-8'485'0,"-7"-10"-242"16,0 4-87-16,-8 1-25 15,-6 2 3-15,-10 5-23 16,-5 3-4-16,-4 9-22 16,3 8-17-16,10 11-34 15,7 2-11-15,16 9-16 0,6 3-3 16,16-4-4-16,9-3 0 16,14-8 0-16,4-11 2 15,18-2 2-15,-5-3 2 16,-13-8 2-16,-3-1 1 15,-27-10-4-15,-1 0-4 16,-13 0-3-16,-7 3-5 16,-12 6 4-16,-11 2 0 0,-11 1 2 15,-2 8 0 1,2 8-1-16,9 7 1 16,13 11 0-16,7 2 1 0,16 1 2 15,7-3 0-15,19-6 1 16,8-5 0-16,15-11 1 15,3-5 1-15,-1-10 2 16,-3-6 0-16,-5-8 3 16,-7-5 2-16,-6-6-1 15,-5-3 0-15,-7 1-6 16,0 2-3-16,-8 10-3 16,-4-2-3-16,-7 14-3 15,-4 5 0-15,-2 8-2 16,4 11 2-16,3 2 4 15,1 1 1-15,8 2-4 16,-1-4-29-16,4-4-110 16</inkml:trace>
  <inkml:trace contextRef="#ctx0" brushRef="#br0" timeOffset="30466.3106">2298 10265 1639 0,'-6'-1'361'0,"2"1"-154"0,-3 1-140 16,4 5-30-16,7 7-149 15,2 2-285-15</inkml:trace>
  <inkml:trace contextRef="#ctx0" brushRef="#br0" timeOffset="30650.8198">2443 10520 1461 0,'6'14'310'16,"3"18"67"-16,0 4-183 16,11 5-40-16,-4 3-63 15,4-12-22-15,3-13-31 16,-2-12-5-16,4-20-5 16,1-9-3-16,-4-15-5 15,-2-1-3-15,-5 6-49 16,-7-2-42-16,0 17 90 15</inkml:trace>
  <inkml:trace contextRef="#ctx0" brushRef="#br0" timeOffset="31055.8179">2980 10572 1483 0,'-11'10'308'16,"-6"21"13"-16,-8 3-70 15,-6-3-135-15,3-2-39 16,-5-14-43-16,7-10-10 16,10-10-28-16,5-6-16 15,11-6-31-15,-2-4-13 0,2 2-6 16,1-2 9-16,8 4 22 16,9 3 12-16,6 5 16 15,5 6 2-15,-1 12 6 16,2 9 5-16,0 9 21 15,3 5 9-15,-7-2 12 16,1-4 4-16,2-8-9 16,0-5-2-16,3-13-9 15,-4-7-1-15,-6-12-4 16,-3-8-1-16,-7-4-4 16,-1-4-4-16,-5 8-5 15,-3 0-2-15,-3 15-6 16,0 6 1-16,0 10 3 15,0 13 0-15,2 13 3 0,3 4 9 16,7 9-271 0</inkml:trace>
  <inkml:trace contextRef="#ctx0" brushRef="#br0" timeOffset="32071.3798">4784 10695 1262 0,'0'-2'313'0,"-4"-2"-90"0,-4 14-45 15,-3 7-26-15,-4 19-48 16,2 6-13-16,-1 15-34 16,0 4-15-16,3-2-20 15,-2-4-7-15,5-12-6 16,1-10 0-16,2-12 0 16,2-7 0-16,1-14-6 15,0-5-6-15,2-16-18 16,3-2-13-16,5-9-16 15,1-7-5-15,5-5 3 16,1-6 3-16,-1 0 17 16,1 4 8-16,-3 6 13 15,-1 10 6-15,-7 13 5 16,0 6 2-16,-4 9 7 16,-2 6 8-16,0 6 8 15,2 5 1-15,7 9-8 16,8 4-8-16,11 10-10 0,8 1 0 15,9 5-2-15,1 2 2 16,-4-6 1-16,0 0 0 16,-11-8 4-16,-5-5 0 15,-7-2 4-15,-14-5 0 16,-6-5 6-16,-10-3 2 16,-10-5-1-16,-6-4 1 0,-15-8-7 15,-3 0-3-15,-11-3-4 16,3 2-2-16,10 5-2 15,6 1-4-15,17 0-5 16,8 0-15-16,13 6-48 16,1-4-62-16</inkml:trace>
  <inkml:trace contextRef="#ctx0" brushRef="#br0" timeOffset="32535.915">5476 10780 1417 0,'-16'-1'256'0,"-19"-2"-35"16,-7 3-80-16,-3 2-38 16,-1 6-44-16,9 8-23 15,12 5-14-15,9 6-2 0,10 11 5 16,7 1 5-16,9-1 5 15,8-2 3-15,15-8-4 16,7-1-5-16,13-10-6 16,7-4-4-16,-4-19-4 15,-2-5 0-15,-13-12 2 16,-11-4 0-16,-13 3-5 16,-9-5-6-16,-16 5-16 15,-7 2-11-15,-8 5-27 16,-5 4-35-16,0 3-103 15,7-2-184-15</inkml:trace>
  <inkml:trace contextRef="#ctx0" brushRef="#br0" timeOffset="32791.8525">5463 10586 1525 0,'-7'-2'268'16,"2"6"-81"-16,2 7-38 15,-9 14-41-15,11 9-17 16,-11 18-20-16,3 12-9 0,9 15-13 16,-10 2-7-16,11-2-16 15,0-8-6-15,7-14-8 16,5-5 6-16,-6-16-6 15,7-3-226-15</inkml:trace>
  <inkml:trace contextRef="#ctx0" brushRef="#br0" timeOffset="34873.88">6030 10845 1558 0,'1'1'263'16,"7"4"-135"-16,9-3-41 15,24 3-39-15,4-3-12 16,8-1-18-16,4 3-4 16,-6-3-37-16,-1 5-53 0</inkml:trace>
  <inkml:trace contextRef="#ctx0" brushRef="#br0" timeOffset="35082.6933">6049 11044 1404 0,'3'5'274'15,"1"0"6"-15,19-1-101 16,7 1-22-16,13-6-55 16,8 1-25-16,2-4-39 15,-5 2-38-15</inkml:trace>
  <inkml:trace contextRef="#ctx0" brushRef="#br0" timeOffset="35725.6536">7134 10636 1079 0,'-8'-7'372'16,"-7"-9"-220"-16,-1-6-11 15,6-5-48-15,5-4-10 16,13-2-35-16,9-1-2 15,4 1 18-15,5 9 7 16,5 9-2-16,0 11-12 16,9 15-33-16,-5 8-6 15,-16 12-1-15,-12 4-1 16,-30 9 2-16,-9 1 0 16,-12 3-4-16,0-2-1 0,5-11-7 15,3-6-3-15,10-15-7 16,4-8-5-16,16-6-4 15,7-1-1-15,14-3 6 16,8 2 5-16,13 3 4 16,2 5 4-16,7 3 0 15,-2 3-1-15,-2-1-14 16,1-3-28-16</inkml:trace>
  <inkml:trace contextRef="#ctx0" brushRef="#br0" timeOffset="36069.8296">7437 10603 1441 0,'3'6'257'0,"-1"-1"-25"16,2 13-81-16,1 1-15 15,-4 3-48-15,2 2-21 16,-4-6-30-16,-6-4-10 15,6-7-5-15,-3-5-1 16,4-8-5-16,5-3-1 16,-6-10-8-16,2-3-4 0,3-4-5 15,3 2 0-15,9 0-2 16,1 4 0-16,4 4-1 16,0 3 0-16,-2 11 6 15,0 3 7-15,-3 12 15 16,-1 3 7-16,-4 9 0 15,-4 6-4-15,1 4-12 16,1-1-24-16,4-2-71 16,2-7-63-16</inkml:trace>
  <inkml:trace contextRef="#ctx0" brushRef="#br0" timeOffset="36374.4098">6989 11015 1399 0,'5'-4'232'0,"5"2"-62"16,14-6-43-16,18 5-7 16,17 2-16-16,13-2-8 0,17 3-40 15,0 3-16-15,5 1-23 16,-6 0-1-16,-2-4-38 16,1-3-45-16,-13-10-163 15</inkml:trace>
  <inkml:trace contextRef="#ctx0" brushRef="#br0" timeOffset="36924.528">7225 11272 1244 0,'6'-10'291'16,"7"-13"-94"-16,9 3-30 15,9-1-32-15,-5-1-7 0,10 13-27 16,-5 6-15-16,-3 15-14 16,6 11-10-16,-8 12-14 15,0 5-3-15,-5 6-11 16,-4 2-5-16,-6-1-12 16,-4-7-2-16,-3-7-2 15,-1-7 0-15,-3-15-12 16,0-5-9-16,-4-11-37 15,2-3-20-15,-2-6-20 16,1 1-4-16,-1-7 8 16,0 0 13-16,-3 2 31 15,-1 8 15-15,-1 4 23 16,-5 7 13-16,-7 13 21 16,-4 1 10-16,-5 10 2 15,1 2-9-15,0-1-20 16,5-5-9-16,2-15-8 15,6-6-21-15,16-11-57 0,3-5-189 16</inkml:trace>
  <inkml:trace contextRef="#ctx0" brushRef="#br0" timeOffset="37702.7694">8051 10989 1604 0,'-4'-1'324'16,"1"1"-164"-16,3 5-54 16,0-7-72-16,0 1-48 15</inkml:trace>
  <inkml:trace contextRef="#ctx0" brushRef="#br0" timeOffset="38306.1185">8458 10639 1258 0,'-4'4'277'0,"-3"9"-111"15,-4 2-48-15,0 15-17 16,2 2-8-16,4 10-20 16,-5-1-4-16,8 1-35 15,-3-5-10-15,-2-13-13 16,7-1-2-16,0-16 0 16,2-5 0-16,-1-10-5 0,-1-10-4 15,0-8-4-15,0-3-3 16,7-4-5-16,3-4 0 15,-1-6 0-15,-2 0-1 16,-1 3 8-16,0 2 0 16,-4 10 5-16,3 7 2 15,-5 10 10-15,1 7-1 0,5 6 5 16,-3 2-1-16,6 9-4 16,0 5 0-16,6 8-5 15,6 8-4-15,6 1-1 16,-1 5 1-16,7 1-1 15,0 1 1-15,-4-6 0 16,2 0 1-16,-7-5 2 16,-5-6 1-16,-13-9 5 15,-4 1 1-15,-14-7 3 16,-8 1 2-16,-9-4-3 16,-6-6-1-16,-3-3-5 15,3-4-3-15,4-2-4 16,1-4-1-16,13 6-10 15,-3-2-11-15,13 8-38 16,7 6-31-16,0-5 71 16</inkml:trace>
  <inkml:trace contextRef="#ctx0" brushRef="#br0" timeOffset="38754.2403">8881 10777 1378 0,'2'7'237'16,"2"3"-77"-16,-1 8-36 16,11 6-13-16,-5 3-31 15,2 2 0-15,1 0-17 16,-5-2-10-16,-1-11-16 16,1-1-6-16,-6-12 2 15,-1 0 0-15,-1-12-4 16,1-4-3-16,-1-9-14 15,0-8-5-15,5-3-4 16,0-1-2-16,6-1-1 0,8 5-1 16,4 6 7-16,4-1 10 15,0 17 11-15,0 2 7 16,2 12-3-16,1 11-8 16,1 4-8-16,-2 2 0 15,-10-2 331-15</inkml:trace>
  <inkml:trace contextRef="#ctx0" brushRef="#br0" timeOffset="39584.2391">9709 10670 1492 0,'-2'2'250'0,"-3"7"-90"15,5 6-27-15,3 13-61 16,-1 8-12-16,5 10-6 15,0 1-9-15,4 2-11 0,-4-9-6 16,-3-12-16-16,3-2-2 16,-7-14-35-16,7-2-28 15,-1-9-140-15</inkml:trace>
  <inkml:trace contextRef="#ctx0" brushRef="#br0" timeOffset="39789.837">9531 10836 1403 0,'1'-4'260'16,"3"1"-33"-16,0 2-61 16,-4 1-20-16,18 1-29 15,45 7-17-15,-8-1-39 16,0-4-15-16,-4 0-40 15,4-5-25-15</inkml:trace>
  <inkml:trace contextRef="#ctx0" brushRef="#br0" timeOffset="40552.2792">10461 10568 1380 0,'-2'4'227'0,"-7"10"-69"16,0 4-29-16,-3 14-58 15,0 5 8-15,-3 12-17 16,0 4 0-16,-2-3-5 16,2 0-31-16,5-11-15 15,3-8-2-15,4-15-1 16,-2-6 1-16,4-10 1 16,-5-3-1-16,6-9-3 15,4-1-3-15,0-9-7 0,3-6-8 16,2-5-14-16,3-5-7 15,3-5-10-15,3-2 7 16,0 2 15-16,-3-2 6 16,-5 11 18-16,-2 4 0 15,-3 11 9-15,-2 5 5 16,-3 9 0-16,1 3 0 0,2 5-8 16,-3-3-5-16,0 0 5 15,2 11 0-15,9 19 1 16,18 31-1-16,-7-17-7 15,3-2 0-15,3 3-1 16,2 1 0-16,1-2 2 16,-4 0 0-16,-11-11 5 15,-7-4 2-15,-10-12 12 16,-5-2 3-16,-13-9 5 16,-7-1 0-16,-8-10-12 15,-3-3-5-15,1 2-8 16,3-2-4-16,7 5-2 15,0-1-3-15,12 6-53 16,2 0-32-16</inkml:trace>
  <inkml:trace contextRef="#ctx0" brushRef="#br0" timeOffset="41230.1015">11075 10729 1033 0,'-4'-5'424'16,"-1"-3"-234"-16,-7 3-62 16,-2 2-12-16,-2 3-20 15,-2 0-7-15,-2 2-25 16,-1 2-12-16,1 4-33 15,0 1-11-15,0 6-5 16,4 3 0-16,6 8 2 16,7 4 0-16,9 5-1 15,1 0-2-15,13 1 1 0,-3-3-1 16,12-11 1-16,2-7 1 16,1-11 0-16,-1-7 1 15,-3-4-3-15,-1 0-6 16,-9-8-7-16,-4 0-1 15,-8-3 3-15,-6 0 8 16,-12-1 4-16,-4-1 3 16,-5 7-2-16,-2 0 0 15,1 14 2-15,7 8 2 16,6 14 6-16,3 4 6 0,6 10 9 16,-1 0 1-16,2 5-10 15,6 8 23-15,0-1 16 16,4 5 8-16,-1-4 35 15,-3-2-24-15,-3-12-19 16,1-2-10-16,-4-9-22 16,1-6-6-16,2-4-7 15,-4-10-1-15,-1-5-15 16,0 0-25-16,-1-1 218 16</inkml:trace>
  <inkml:trace contextRef="#ctx0" brushRef="#br0" timeOffset="52055.2412">7095 11956 969 0,'1'-4'453'0,"-1"-7"-229"16,0 7-33-16,-2 4-49 15,-2 8-23-15,-1 11-31 16,-3 3-9-16,-3 15-9 16,-3-3-10-16,2 3-28 15,0 2-13-15,2-9-13 16,-2 0 0-16,7-10 2 16,0-3-1-16,4-13 1 0,2-4-3 15,2-9-7-15,1-8-2 16,3-6-17-16,0-7-3 15,2-6-1-15,0 1 3 16,3 2 11-16,0 5 6 16,-2 5 5-16,-2 4 4 15,-5 6 1-15,1 0 1 16,-2 10-1-16,1 2-1 16,3 4-4-16,-6-3 0 15,0 0-2-15,2 20 0 0,51 40 1 16,-23-26-1-16,11 1 1 15,5 3 1-15,-10-6 2 16,-8-2 0-16,-13-6 2 16,-4-4 1-16,-14-4 12 15,-1-4 1-15,-17 4 16 16,-12 0 4-16,-10 3-10 16,-4 1-3-16,-2-3-16 15,3-3-2-15,8-9-3 16,1-5 0-16,18-7-34 15,9-2-21-15,16-3-57 16,7 2-33-16,9-1-128 16</inkml:trace>
  <inkml:trace contextRef="#ctx0" brushRef="#br0" timeOffset="52426.2515">7459 12115 1249 0,'2'-4'314'0,"-1"-3"-70"16,0 4-11-16,2 8-63 15,2 7-23-15,6 10-52 16,-1 5-15-16,-1 1-22 15,1 0-10-15,-5-5-11 16,2-5-8-16,-3-9-6 16,1-3 1-16,2-9-1 15,-5-6 0-15,-1-11-3 16,1-5-7-16,1-4-7 16,2-1-5-16,5 2-3 15,3 4-2-15,4 8-2 16,0 0-2-16,6 6 3 15,4 6-13-15,2 6-60 16,2 3-36-16</inkml:trace>
  <inkml:trace contextRef="#ctx0" brushRef="#br0" timeOffset="52772.4348">7939 12119 1376 0,'3'1'245'0,"10"1"-48"15,2 2-32-15,12 0-63 16,4 0-23-16,7-4-38 16,3 0-15-16,3 3-18 15,-1-3-27-15,-4 5-124 16,-4-3-103-16</inkml:trace>
  <inkml:trace contextRef="#ctx0" brushRef="#br0" timeOffset="53001.5738">7954 12272 1133 0,'-1'3'391'0,"-6"1"-129"16,12-3-63-16,6 2-22 0,13-2-38 15,10-1-26-15,1 2-56 16,5-1-21-16,-2 2-31 16,3 0-32-16,0-3-60 15</inkml:trace>
  <inkml:trace contextRef="#ctx0" brushRef="#br0" timeOffset="53552.7242">8847 12016 1318 0,'-8'-9'272'0,"-14"-7"-61"16,1 1-16-16,-7 3-78 15,0 6-22-15,-3 7-52 16,-2 1-20-16,-2 14-22 16,3 1 0-16,4 9 1 15,6 8 1-15,12 1 12 16,2 5 6-16,11 2 17 15,8 2 4-15,8-1-8 16,12-2-6-16,13-7-15 16,6-7-4-16,5-12-1 15,-8-9 2-15,-4-13 3 16,-7-9 2-16,-5-14 0 16,-1-5-1-16,-15-8-1 15,-4 1-3-15,-10 8-4 16,-9 1-1-16,-10 6-3 15,-4 7-3-15,-2 1-43 0,3 5-40 16,7 6-130-16</inkml:trace>
  <inkml:trace contextRef="#ctx0" brushRef="#br0" timeOffset="53730.2418">8867 12019 1408 0,'-3'0'226'15,"-3"5"-54"-15,-3 5-10 16,-8 12-42-16,0 4 8 0,-1 11-23 16,-3 1-16-16,0 4-36 15,2-6-17-15,-2-1-27 16,1-6 373-16</inkml:trace>
  <inkml:trace contextRef="#ctx0" brushRef="#br0" timeOffset="55629.2678">11741 10312 420 0,'6'-11'236'0,"16"-17"80"15,-1 2-55-15,13 1-53 16,2 4-85-16,-3 10-6 16,2 9-4-16,-10 16-14 15,-7 13-4-15,-12 26-17 0,-2 12-10 16,-9 13-21-16,-2 10-12 16,0-6-19-16,-1-6-7 15,8-9-1-15,0-11-1 16,7-14 1-16,3-10-1 15,-1-16 2-15,3-7 1 16,-5-13 3-16,0-5-2 0,-6-4-5 16,-6-2-4-16,-2 8-9 15,-1 7-4-15,-2 17-4 16,5 12-1-16,-2 26 2 16,2 12 1-16,5 19 4 15,5 11 3-15,7 18 2 16,2 2 3-16,11 6 1 15,2-4 1-15,11-3-1 16,1-1 0-16,-4-3 0 16,-5 0 0-16,-23-7 0 15,-7-4 1-15,-22-13 3 16,-5-9 3-16,-8-28 2 16,-4-16-11-16,6-30-71 15,4-16-79-15</inkml:trace>
  <inkml:trace contextRef="#ctx0" brushRef="#br0" timeOffset="55996.0174">12448 11050 1201 0,'-4'0'290'0,"1"-1"-160"16,5-2-9-16,-2 3-15 16,15 2-1-16,59 9-34 15,-21-4-18-15,12-7-34 16,1 0-8-16,1-1-21 16,-4-7-28-16,-7 5-147 15</inkml:trace>
  <inkml:trace contextRef="#ctx0" brushRef="#br0" timeOffset="56250.5646">12492 11191 981 0,'0'1'419'0,"3"1"-232"16,10 0-69-16,16-2-27 16,9 0-3-16,16-2-31 15,1 0-17-15,3 1-28 16,-6-1-14-16,-7-1-52 16,-5 1-31-16,-10-5-103 15</inkml:trace>
  <inkml:trace contextRef="#ctx0" brushRef="#br0" timeOffset="56411.1762">12960 10987 1283 0,'9'2'266'0,"8"7"-111"16,3 1-20-16,-1 16-42 16,-4 1-16-16,-8 1-11 15,-6 9 4-15,-12 0-6 16,-6 0-6-16,-5-5-9 15,-1-4-31-15</inkml:trace>
  <inkml:trace contextRef="#ctx0" brushRef="#br0" timeOffset="57292.9563">13913 10733 1417 0,'-10'13'205'0,"-13"24"-83"16,-3 12-26-16,0 12-19 16,-3 3-15-16,3-4-30 15,5-7-11-15,3-13-13 16,9-6-1-16,7-17-3 16,2-11-7-16,8-18-16 15,0-6 0-15,4-19-6 16,-4-5 2-16,1-8-5 15,0-2-2-15,-1 2-2 16,4 3 4-16,-3 12 16 16,2 8 2-16,-1 14 11 15,-5 8 6-15,2 9 11 16,-1 3 3-16,-1 9 6 0,5 3-3 16,6 11-3-16,5 4 3 15,10 6-4-15,5 2-2 16,9 2-3-16,-1-3-6 15,-4-6-1-15,-1 0-3 16,-17-7 2-16,-3-4-1 16,-9-2 4-16,-15-7 1 15,-6-3 2-15,-5-3 1 16,-25-6 0-16,2 0 0 16,-16-3-2-16,-4-4-3 0,9 1-4 15,3-2-2-15,17-3-4 16,12 2-15-16,12 0-66 15,7 1-54-15</inkml:trace>
  <inkml:trace contextRef="#ctx0" brushRef="#br0" timeOffset="57685.2349">14528 10883 1448 0,'-15'-8'216'15,"-19"-5"-91"-15,-2 1-13 16,1 7-56-16,-1 4-14 15,5 7-15-15,3 5-2 16,7 11 6-16,8 3 8 16,8 7 12-16,6 0-1 15,15-4-1-15,3-1-6 0,14-6-11 16,8-3-4-16,9-7-12 16,3-4-3-1,0-7-2-15,-5-4 0 0,-15-7-5 16,-5 1-6-16,-20-7-20 15,-4 2-21-15,-11 0-46 16,-5 0-37-16,-10 4-93 16</inkml:trace>
  <inkml:trace contextRef="#ctx0" brushRef="#br0" timeOffset="57921.6079">14461 10686 1391 0,'-3'-2'241'0,"-3"-1"-59"16,-1 4-5-16,0 12-67 15,-1 6-17-15,5 14-20 0,3 11-10 16,0 15-11-16,5 12-5 16,0 6-14-16,0-3-6 15,0-8-11-15,0-13-2 16,-1-14 1-16,0-8 0 15,0-13-26-15,1-6-23 16</inkml:trace>
  <inkml:trace contextRef="#ctx0" brushRef="#br0" timeOffset="58327.522">15082 10959 1360 0,'0'1'242'16,"7"2"-60"-16,-1-3-26 15,12 1-52-15,3-1-23 16,6-1-27-16,7-1-18 15,4 1-25-15,-1-1-5 16,-1 2-11-16,-2 1-23 0,-8 0-72 16,-7-1-51-16</inkml:trace>
  <inkml:trace contextRef="#ctx0" brushRef="#br0" timeOffset="58625.9511">15119 11119 959 0,'5'3'426'0,"2"-3"-244"16,5 0-29-16,6 0-24 0,5-1-5 16,14 3-36-16,-3 0-11 15,5 0-25-15,-3 1-11 16,-6-2-21-16,-2-1-6 16,-8 0-17-16,0 1 270 15</inkml:trace>
  <inkml:trace contextRef="#ctx0" brushRef="#br0" timeOffset="60470.5135">15987 10825 811 0,'-15'-12'412'15,"-11"-16"-203"-15,8-2-96 16,15-2-24-16,12 3 9 16,18 6-1-16,4 2 17 15,6 6-17-15,3 6-6 16,-3 9-24-16,-3 7-21 16,-2 8-16-16,-10 1-7 15,-14 2-5-15,-8 4-3 0,-15 4-2 16,-6 7-2-16,-8 4-5 15,4 2-1-15,0-2-6 16,6-7-5-16,10-9-6 16,-3-7-2-16,14-3 2 15,5-5 2-15,8 2 7 16,3-6 0-16,1-4 3 16,5 1-1-16,-1-3-1 15,4 4-1-15,-6-1 2 16,-4 2-1-16,-8 2 1 15,-3 3 1-15,-6 2 1 16,-2-1 2-16,-4-2 4 16,0-2 0-16,4-3 1 15,0-2-1-15,2 1-3 0,0 0-1 16,3-23-11-16,14-35-7 16,-1 30-2-16,3 3 1 15,2 5 7-15,-2 5 9 16,1 8 13-16,-2 2 7 15,-3 10 11-15,-1 5 9 16,-3 10 6-16,0 4-1 16,1 5-11-16,1 1-7 15,1-10-22-15,1 0-26 0,-4-5-67 16</inkml:trace>
  <inkml:trace contextRef="#ctx0" brushRef="#br0" timeOffset="60755.7758">15822 11148 1510 0,'7'-2'250'0,"17"-3"-103"16,17 3-9-16,21-1-21 16,6 1-10-16,7 2-34 15,1 0-15-15,-1 6-33 0,3 1-8 16,-1-2-5 0,-3 2-1-16,-16-10-31 0,-11-2-41 15,-13-2-141-15</inkml:trace>
  <inkml:trace contextRef="#ctx0" brushRef="#br0" timeOffset="61184.8037">16149 11379 1412 0,'6'-11'196'0,"8"-12"-84"15,4 0 17-15,9 5 15 16,1 5 2-16,1 13-21 16,0 7-28-16,-6 17-24 15,-3 6-7-15,-6 15-10 16,-3 1-1-16,-8 0-16 15,-2 1-8-15,-2-16-14 16,-1-4-2-16,2-10-5 0,0-9-10 16,2-8-40-16,3-8-25 15,-1-12-45-15,1-2-3 16,-3-4 21-16,-2 1 21 16,-8 6 44-16,-3 3 18 15,-9 13 18-15,-5 6 11 16,-13 10 15-16,-2 8 2 15,0 7-7-15,3-2-10 16,15-4-19-16,6-7-64 16</inkml:trace>
  <inkml:trace contextRef="#ctx0" brushRef="#br0" timeOffset="61499.4639">16924 11088 1559 0,'0'1'364'0,"0"1"-40"15,-3-1-162-15,2-1-40 16,0 0-82-16,0 0-16 16,1 0-54-16,0 0-32 15</inkml:trace>
  <inkml:trace contextRef="#ctx0" brushRef="#br0" timeOffset="61924.3298">17345 10785 1530 0,'-15'-8'253'0,"-17"-7"-134"16,-3 7-26-16,2 13-53 16,-2 3-12-16,4 14-11 15,9 9-1-15,9 14 3 16,6 8 4-16,8 2 9 15,6-3 3-15,17-7 9 0,7-4 5 16,19-10-3-16,5-7-2 16,7-16-13-1,3-8-9-15,-9-13-2 0,-5-4 2 16,-22-12 1-16,-10-2 0 16,-11-6-5-16,-9-5-2 15,-6 3-7-15,-6-5-2 16,-12 2-18-16,3 4-13 15,-9 6-57-15,5 13-21 16,-3 12-46-16</inkml:trace>
  <inkml:trace contextRef="#ctx0" brushRef="#br0" timeOffset="62145.7366">17478 10835 1282 0,'1'2'277'0,"-1"5"-94"16,-7 2-5-16,-8 8-38 15,-3 11-9-15,-12 7-11 16,-1 5-17-16,-4 3-34 16,3-4-16-16,10-2-31 15,8-4-5-15,12-10-40 16,3-5 389-16</inkml:trace>
  <inkml:trace contextRef="#ctx0" brushRef="#br0" timeOffset="62628.1825">18031 10806 1339 0,'1'-1'270'15,"7"1"-30"-15,-1 4-78 16,-3 21-73-16,3 4-17 16,-8 15-11-16,4 4-1 15,7-1-14-15,-5-3-4 16,4-10-12-16,-3-6-7 16,-4-11-44-16,3-4-33 0,-5-12-171 15</inkml:trace>
  <inkml:trace contextRef="#ctx0" brushRef="#br0" timeOffset="62773.3284">17953 11008 1358 0,'4'-3'255'0,"14"1"-31"16,4-1-79-16,11-1-84 15,12 4-26-15,10-5-23 16,4 7-18-16</inkml:trace>
  <inkml:trace contextRef="#ctx0" brushRef="#br0" timeOffset="63385.8854">18746 10724 1463 0,'-1'1'218'0,"-6"8"-102"16,-1 6-38-16,-7 15-4 15,-1 7-9-15,-4 13 8 16,1 4 7-16,0-3-28 16,2-6-13-16,6-19-19 15,3-5-4-15,6-14 3 16,2-6 2-16,5-9-4 16,0-8-1-16,6-8-9 15,3-8-1-15,2-7-3 16,0-6 0-16,1-10-1 15,-2 2 0-15,0 3-2 16,-2 5 0-16,-2 19-2 16,0 6 0-16,-7 17-2 15,0 4-1-15,-2 16-2 0,2 6-1 16,8 13 2-16,3 9 0 16,11 7 4-16,2 2 0 15,6 1 2-15,2-5 1 16,-4-13 3-16,-3-8 1 15,-14-13 1-15,-3-2 1 16,-13-6-1-16,-7-5 0 16,-6 1-1-16,-9-3 0 15,-9-1 0-15,-1 4 1 16,-12-2-3-16,-3-2 1 0,7 0-4 16,4-5-14-16,17 0-67 15,15 1-79-15</inkml:trace>
  <inkml:trace contextRef="#ctx0" brushRef="#br0" timeOffset="63909.636">19343 10860 1160 0,'-13'-9'342'0,"-7"-6"-157"16,-8 2-57-16,-3 5-5 16,-2 8-43-16,-1 4-21 15,2 9-28-15,5 9 0 16,9 7 4-16,5 6 1 15,11-1 0-15,6 2-1 16,10-5-13-16,6-4-2 0,10-9-5 16,-1-6-2-16,5-5-1 15,-1-3-3-15,-5-7-12 16,-2-5-13-16,-10-4-13 16,-5-5-11-16,-11-1 8 15,-4 5 8-15,-16-6 8 16,-2 8 6-16,0 11-1 15,-2 3 5-15,5 16 6 16,2 7 4-16,7 11 24 16,1 1 8-16,8 13 15 15,1-1 6-15,4 8 10 16,4 7 3-16,0-4 3 16,1-4 3-16,-5-13-22 15,1-6-12-15,-5-12-15 16,0-6-2-16,0-8-39 15,-1-6 108-15</inkml:trace>
  <inkml:trace contextRef="#ctx0" brushRef="#br0" timeOffset="66182.8959">19918 10889 1331 0,'5'0'253'0,"11"0"-39"16,7 0-70-16,20-5-59 15,8-1-7-15,11 0-31 16,6 2-10-16,-5 6-17 15,-7 3-7-15,-13 2-31 16,-6 1-48-16</inkml:trace>
  <inkml:trace contextRef="#ctx0" brushRef="#br0" timeOffset="66470.6031">20006 11008 1427 0,'4'-3'232'0,"5"2"-64"16,10 2-69-16,7 0-15 15,5 1-33-15,5-2-14 16,3-4-11-16,8 4-8 0,4 0-33 16,-5-6-34-16,-5 6-92 15,-7-4-79-15</inkml:trace>
  <inkml:trace contextRef="#ctx0" brushRef="#br0" timeOffset="66678.2797">20376 10820 1515 0,'8'4'252'0,"9"8"-97"16,7 11-42-16,-4 8-22 15,2 4-3-15,-4 3-18 16,-12-5 8-16,-9-8-21 15,-6-2-11-15,-11-8-8 16,1-6-54-16</inkml:trace>
  <inkml:trace contextRef="#ctx0" brushRef="#br0" timeOffset="67378.5067">21281 10516 1480 0,'-3'11'253'15,"-8"4"-53"-15,-4 15-89 16,-1 9-18-16,-6 5-9 15,-3 7-17-15,3 5-16 0,1-3-5 16,5-6-22-16,6-7-7 16,7-21 3-16,3-6 3 15,6-18 2-15,7-4-1 16,0-19-5-16,0-3-6 16,4-9-8-16,-4-5-4 15,1 1-12-15,0-3-10 16,-1 8-7-16,-2 3 2 15,-2 13 11-15,0 12 5 0,-5 7 3 16,-3 4-2-16,4 11-3 16,4 5-2-16,4 11 4 15,8 8 1-15,6 5 5 16,3 3 1-16,6 4 3 16,-4-2 1-16,1-1 2 15,-7-5-1-15,-12-8 1 16,-7-6-1-16,-13-9 3 15,-2-2 2-15,-6-3 0 16,-7-9 0-16,-5-2-2 16,-9-7 0-16,-5-2-3 15,0 1 0-15,-3-3-1 16,8 6-5-16,10-2-35 16,9 0-31-16,12-2-105 15,4-1-71-15</inkml:trace>
  <inkml:trace contextRef="#ctx0" brushRef="#br0" timeOffset="67752.6908">21850 10617 1491 0,'-12'-6'241'0,"-10"-7"-73"15,-3 5-47-15,-4 5-49 16,1 3-1-16,1 9-27 16,3 3-4-16,8 7-10 15,6 4-9-15,13 3-1 16,8-2 6-16,15-1 11 15,5-5 4-15,9-5-9 16,2-4-7-16,-6-7-10 16,-1-2-3-16,-10-4 2 15,-8-3 0-15,1-5 0 16,-7 1-13-16,-12-3-41 16,-1 0-36-16,-13-3-102 15,-1 0-55-15</inkml:trace>
  <inkml:trace contextRef="#ctx0" brushRef="#br0" timeOffset="67977.6664">21828 10455 1201 0,'-3'-2'313'16,"-1"-3"-128"-16,3 8-16 16,-1-3-46-16,1 0-15 15,-2 22-22-15,-4 36-11 16,6-15-9-16,2 7-12 0,2 7-17 15,2 9-7-15,-2 9-15 16,-1-1-2-16,-1-10-2 16,-1-7 1-16,3-20-1 15,2-11 1-15,3-11 10 16,1-8-118-16</inkml:trace>
  <inkml:trace contextRef="#ctx0" brushRef="#br0" timeOffset="68312.5598">22369 10687 1363 0,'5'-1'254'0,"5"-3"-56"0,3 2-50 15,3 0-36-15,13 1-49 16,-2-3-17-16,8 4-29 15,-1-2-7-15,-4 1-30 16,0 4-37-16,-6 1-149 16</inkml:trace>
  <inkml:trace contextRef="#ctx0" brushRef="#br0" timeOffset="68534.9676">22356 10855 1503 0,'2'4'253'0,"11"3"-81"0,2 1-16 16,5-4-12-16,10-1-28 15,6-7-50-15,7 1-20 16,1-2-48-16,-1 1-23 15</inkml:trace>
  <inkml:trace contextRef="#ctx0" brushRef="#br0" timeOffset="69210.9388">23112 10546 1406 0,'1'0'193'0,"-1"5"-87"16,-1 4-17-16,-5 10 3 15,-4 6 25-15,-4 9-6 16,-2 4 8-16,-3 4-18 0,1 3-37 16,3-8-40-16,3-3-9 15,9-15-3-15,-1-9 3 16,7-10 5-16,1-4-1 15,6-11-3-15,2-5-4 16,3-7-6-16,3-5-2 16,-2-8-4-16,-1-6-1 15,-3-4-7-15,0 0 0 16,1 6 0-16,-1 7 0 0,-1 12 3 16,-2 9 0-16,-5 10-3 15,0 6-2-15,-2 11-3 16,3 8 0-16,2 11 2 15,4 9 3-15,8 6 3 16,-1 0 2-16,6 6 1 16,1-3 2-16,3-1 2 15,1-1 0-15,-10-8 2 16,-4-6-1-16,-6-13 2 16,-1-4 0-16,-8-11 1 15,-2-2 0-15,-14-2-3 16,-9-5 0-16,-7 3-2 15,-7 2 0-15,-12 2 0 16,2 7 1-16,1 2-1 16,6-5 2-16,19-4-10 0,9-6-35 15,19-7-414-15</inkml:trace>
  <inkml:trace contextRef="#ctx0" brushRef="#br0" timeOffset="69818.0771">23731 10693 901 0,'-3'-7'483'15,"-4"-5"-267"-15,-11 1-77 16,-5 1 0-16,-7 0-18 16,0 5-24-16,0 5-36 15,4 1-27-15,3 13-31 16,1 4-3-16,11 7-3 15,3 5 2-15,11 6 7 16,7 1 4-16,7 1 6 16,6-3 0-16,9-9 0 15,1-4-1-15,3-12 1 0,-2-5 1 16,-8-12-3-16,-4-4-1 16,-12-7-7-16,-3 0-5 15,-6 0-2-15,-6 1-4 16,-5 5 0-16,-5 2 1 15,-1 8-1-15,0 3-1 16,2 8-2-16,2 9-1 0,0 6 4 16,1 9 4-1,1 10 7-15,-2 7-1 0,4 5 34 16,-1 1 12-16,2 7 22 16,4-5 13-16,2-1-18 15,2-2-9-15,2-13-21 16,2-4-10-16,-2-15-7 15,0-10-3-15,-2-5 3 16,-1-7-17-16,0 0 143 16</inkml:trace>
  <inkml:trace contextRef="#ctx0" brushRef="#br0" timeOffset="95682.5797">1685 13833 1187 0,'-5'6'314'16,"-1"3"-151"-16,2 0-27 15,8-5-27-15,6-2-3 16,8-8-12-16,2-6 5 16,5-16-21-16,3-11-7 15,0-19-18-15,1-4-5 0,-1-4-12 16,-7-2-4-16,-8 7-12 15,-3 4-4-15,-10 9-8 16,-1 16-6-16,-5 19-2 16,0 12 0-16,-1 21-2 15,6 10 1-15,7 18 1 16,9 13 1-16,16 10 0 16,5 0 1-16,-1-3 0 15,1-6 1-15,-7-13 3 16,-4-7 1-16,-4-12-1 15,-4-9-14-15,-11-14-57 16,-1-6-37-16,-6-9-210 16</inkml:trace>
  <inkml:trace contextRef="#ctx0" brushRef="#br0" timeOffset="95828.2804">1769 13703 1501 0,'-6'5'267'0,"-2"4"-74"0,8-1-56 15,16-3-61-15,11-1-28 16,20-5-28-16,11-4-2 16,6-2-90-16,8-2-81 15</inkml:trace>
  <inkml:trace contextRef="#ctx0" brushRef="#br0" timeOffset="96231.2037">2449 13697 1194 0,'-8'-6'336'0,"-12"-5"-110"16,1 1-19-16,-5 4-66 16,-1 1-14-16,5 5-47 15,-3 6-18-15,6 8-30 16,4 3-14-16,3 8-12 15,9 0-3-15,9 2-2 16,7-1-1-16,8-7 0 16,7-3 0-16,4-10 4 15,-1-6-2-15,-2-9-2 16,-4-4-3-16,-9-6-10 0,-5-2-1 16,-8 5 3-16,-8-2 4 15,-4 12 5-15,0 6 1 16,-2 10 4-16,2 13 6 15,-3 17 4-15,-1 5 0 16,7 10 1-16,4 1-2 16,3-8-3-16,5-4 0 15,7-8-7-15,2-10-17 16,2-8-87-16,-3-7-93 16</inkml:trace>
  <inkml:trace contextRef="#ctx0" brushRef="#br0" timeOffset="96685.6027">2817 13721 1058 0,'-7'-9'417'0,"-8"-10"-182"16,0 0-37-16,-4 4-55 15,1 4-15-15,-5 10-41 16,1 4-23-16,-3 10-36 16,10 9-14-16,3 5-12 15,10 4-1-15,13 7 1 16,0-8 4-16,10-3 4 0,-1-8 0 16,6-12 3-16,-3-2-1 15,0-11 3-15,0-3 3 16,-7-9-2-16,1-4 1 15,-6-3-4-15,-2 0-3 16,-7 4-3-16,-2 5-2 16,-3 9-5-16,-4 6-2 15,1 7-4-15,3 8-2 0,3 1 2 16,3 1 2-16,7 2 2 16,4-2 2-16,6-3 3 15,1-2 1-15,-2-7 2 16,4 1 0-16,-8-3-1 15,0-2 1-15,-7-2-19 16,-2-5-44-16,0-5-148 16</inkml:trace>
  <inkml:trace contextRef="#ctx0" brushRef="#br0" timeOffset="96807.6103">2956 13495 1461 0,'-5'-9'305'16,"-5"-11"25"-16,2 15-119 15,4 8-56-15,-2 9-88 16,5 9-32-16,3 10-174 16</inkml:trace>
  <inkml:trace contextRef="#ctx0" brushRef="#br0" timeOffset="97418.6448">3951 13549 1466 0,'-8'-4'260'16,"-5"-3"-56"-16,-7 8-59 0,-8 0-13 16,2 5-56-16,2 6-20 15,11 3-43-15,7-1-13 16,12 7-8-16,4-4-1 16,12-5-1-16,3 1 4 15,3-8 3-15,-3 0 0 16,-5-1 2-16,-6-4 0 15,-10-1-3-15,0-3 0 16,-11 2 1-16,-9 1 1 16,-8 3 2-16,-10 5 0 0,-2 3 9 15,8 3 3-15,6 3 8 16,8 3 2-16,13-1-4 16,4-1-2-16,12-3-6 15,5-2-2-15,9-5-2 16,-2-3 0-16,0-3-23 15,-1-2-33-15,-6-6 234 16</inkml:trace>
  <inkml:trace contextRef="#ctx0" brushRef="#br0" timeOffset="97579.4994">3936 13373 1582 0,'-8'-12'378'0,"-9"-11"-39"15,3 5-116-15,3 10-129 16,5 8-44-16,7 7-50 0,6 9-19 16,7 10-58-16,5 6-27 15</inkml:trace>
  <inkml:trace contextRef="#ctx0" brushRef="#br0" timeOffset="97714.8101">4131 13672 1286 0,'5'4'303'15,"6"7"-42"-15,-2 0-44 0,-1 3-107 16,3 6-32-16,-1 3-51 16,1 3-17-16,2 3-110 15,-3-3-11-15</inkml:trace>
  <inkml:trace contextRef="#ctx0" brushRef="#br0" timeOffset="98135.4083">4399 13656 1382 0,'-2'-4'293'0,"-5"2"45"0,-8 5-155 16,-6 9-21-16,-14 16-53 16,-1 2-19-16,-6 16-28 15,-3 1-17-15,1 3-24 16,3-1-12-16,6-13-45 16,9-3-30-16,7-15-98 15,10-3-94-15</inkml:trace>
  <inkml:trace contextRef="#ctx0" brushRef="#br0" timeOffset="98790.5864">4633 13746 1045 0,'-3'-7'424'16,"-5"-9"-203"-16,-1-1-28 15,-4 4-52-15,-1 0-22 16,-3 6-24-16,0 2-14 16,-2 7-35-16,1 1-15 15,3 7-25-15,3 5-7 0,7 7-4 16,1 1-1-16,4 3 0 15,5-2-1-15,4-8 4 16,4-3 1-16,6-10 2 16,4-5 0-16,3-8 4 15,-2-7-3-15,0-3-5 16,-4-1-6-16,-5 0 0 16,-5 3 0-16,-5 4 6 15,-5 2 5-15,-4 10 3 16,0 3-1-16,-2 10 2 15,2 2-1-15,4 5-2 16,5 0 0-16,4-2-2 16,3 0-1-16,4-3 1 15,1-3 4-15,5-4 0 16,-1-6 5-16,0-8 6 16,-2-5-1-16,-3-8 2 15,-2-3-2-15,-2-3-6 16,-2-3 1-16,2 2-3 0,-1 1 1 15,-3 6 22-15,-4 5 8 16,-4 13 15-16,-5 8 8 16,5 16-24-16,-1 4-8 15,1 11-9-15,1 2-5 16,0 11-4-16,4 8-2 16,1 7-6-16,3 2 0 0,-3-14 1 15,-1-1 1-15,1-17-12 16,-6-7-20-16,1-11-60 15,6-6-44-15</inkml:trace>
  <inkml:trace contextRef="#ctx0" brushRef="#br0" timeOffset="98942.9304">4875 13801 1544 0,'1'-1'270'0,"7"-4"-103"15,9 3-81-15,10-3-63 16,8 2-8-16,0 1-59 16,1-1-81-16</inkml:trace>
  <inkml:trace contextRef="#ctx0" brushRef="#br0" timeOffset="99315.425">5381 13535 1478 0,'-18'-4'264'15,"-11"1"-42"-15,-4-1-48 16,9 12-84-16,7 4-30 0,7 3-43 16,7 4-10-16,11 1-7 15,7-1 1-15,6-3 0 16,5-1 1-16,0-3-1 15,-3-4-2-15,-8-2-13 16,-4-1-10-16,-10-6-23 16,-1-1-9-16,-11-1 4 15,-6-3 13-15,-11 3 23 16,-4 0 11-16,3 6 18 16,3 3 8-16,12 5 30 15,3 2 13-15,13 5 11 16,5 0 1-16,16 1-13 15,7-2-8-15,10-2-22 16,1-5-6-16,-1-7-26 16,-2-3 44-16</inkml:trace>
  <inkml:trace contextRef="#ctx0" brushRef="#br0" timeOffset="99918.9622">6242 13489 1439 0,'10'4'220'16,"5"2"-46"-16,5 16-107 15,1 3-9-15,-11 9-1 0,-6 4-8 16,-11-3-5-16,-7 1-4 16,-4-9-18-16,7-8-7 15,2-14-1-15,3-5 0 16,8-15-8-16,3-5-3 15,8-3-4-15,5-4-2 16,4 2 2-16,-1 0-2 16,1 3 0-16,-4 0 0 0,-8 10 1 15,-2 1 1 1,-8 8 4-16,-2 8 6 0,-1 9 13 16,-1 7 4-16,4 6 1 15,4-4-6-15,6-3-13 16,2-1-1-16,7-3-38 15,3-1-33-15,5-6-185 16</inkml:trace>
  <inkml:trace contextRef="#ctx0" brushRef="#br0" timeOffset="100215.0634">6787 13628 1462 0,'-4'6'257'0,"-8"12"-41"15,-4 2-31-15,-11-1-68 16,0 1-33-16,-1-10-43 16,2-5-16-16,5-11-14 15,5-5-4-15,1-8-7 0,4-1-7 16,6-2-2-16,3 0-1 16,8 2 3-16,6 4 6 15,6 8 12-15,1 3 8 16,1 12 20-16,3 7 3 15,-1 10 3-15,3 6-3 16,1 4-12-16,-1-1-5 16,0-2-17-16,-2-7-21 0,0-11-84 15,1-4-38-15</inkml:trace>
  <inkml:trace contextRef="#ctx0" brushRef="#br0" timeOffset="100409.5392">6883 13555 1657 0,'8'2'343'0,"8"-1"-204"16,11 1-27-16,7 3-47 16,-1-3-21-16,1-1-27 15,0 6-7-15,-9-8-15 16,-3 1-33-16,-9 0-141 15,-7-6-186-15</inkml:trace>
  <inkml:trace contextRef="#ctx0" brushRef="#br0" timeOffset="100546.0355">7057 13540 1079 0,'-6'5'418'16,"-4"11"-188"-16,2 1-11 16,3 5-96-16,3 3-30 15,1-1-36-15,3 2-14 16,4-1-25-16,0 1-8 15,7-6-86-15,1-4-86 0</inkml:trace>
  <inkml:trace contextRef="#ctx0" brushRef="#br0" timeOffset="100813.9236">7507 13580 1528 0,'-10'15'304'15,"-2"7"-64"-15,-10 1-78 16,0-4-29-16,0-5-63 16,-1-4-20-16,3-7-33 15,3-4-8-15,0-11-13 16,-2-3-7-16,12 0-10 16,2-3 0-16,5 0 3 15,12 3 4-15,2 5 12 16,7 6 7-16,1 8 18 15,-4 6 7-15,4 8 2 16,-9 0-5-16,11 9-7 0,1-2-10 16</inkml:trace>
  <inkml:trace contextRef="#ctx0" brushRef="#br0" timeOffset="101308.7917">7921 13550 1461 0,'-12'-6'242'0,"-8"-3"-62"0,-3 1-10 15,-2 9-55-15,4 7-20 16,-2 10-41-16,5 5-21 16,10 3-16-16,3 4-1 15,17 1 6-15,3-1 4 16,9-5 2-16,3-4 0 16,-1-12-5-16,-1-4-1 15,-10-8 7-15,-7-6 2 16,-12-6 1-16,-4-1-6 0,-9 0-15 15,-1 0-16-15,-6 3-50 16,2-2-39-16</inkml:trace>
  <inkml:trace contextRef="#ctx0" brushRef="#br0" timeOffset="101507.314">7962 13551 1424 0,'8'-1'277'0,"15"-3"38"16,8 3-122-16,11-2-85 15,3-2-33-15,0 4-43 16,-7-3-10-16,-11 4-15 16,-6 2-14-16,-9-1-65 15,-2 3-60-15,-8-5-173 0</inkml:trace>
  <inkml:trace contextRef="#ctx0" brushRef="#br0" timeOffset="101652.9282">8160 13558 1128 0,'-2'8'367'15,"-1"6"-164"-15,0 1-6 16,3 8-54-16,4 0-17 16,3 6-29-16,2 2-21 0,2-2-35 15,1-5-7-15,5-9-62 16,6-5-39-16</inkml:trace>
  <inkml:trace contextRef="#ctx0" brushRef="#br0" timeOffset="102026.3252">8453 13686 1380 0,'8'2'253'0,"12"4"-6"16,1 0-66-16,0-5-48 15,4 3-17-15,-1-4-39 16,-1-3-17-16,-3-6-21 16,-2-3-12-16,-8-5-9 0,1 1-4 15,-11-3-7-15,-7 1-7 16,-10 0-7-16,-10 1-4 15,-3 11 0-15,-1 2 2 16,0 11 0-16,7 8 1 16,1 3 0-16,2 4 3 15,10 6 5-15,6 1 0 16,9 4 5-16,9 5 0 16,8 4-2-16,-3-1-1 15,1 3 2-15,-4-3 1 0,-4-5-1 16,1-5-27-16</inkml:trace>
  <inkml:trace contextRef="#ctx0" brushRef="#br0" timeOffset="102196.4083">8872 13723 1707 0,'0'0'450'16,"0"0"-118"-16,-1 1-214 16,-1-1-51-16,1 0-23 15</inkml:trace>
  <inkml:trace contextRef="#ctx0" brushRef="#br0" timeOffset="102820.6655">9498 13434 1177 0,'-13'8'342'0,"-10"7"-140"0,4 8-83 16,4 4-18 0,12 6-53-16,8 5-16 0,13-4-12 15,5-4-2-15,13-7-5 16,0-9 1-16,-2-8 2 16,-2-6 13-16,-13-11 27 15,-10-3 5-15,-13-3 7 16,-11 0-10-16,-15 3-27 15,-6 4-8-15,-4 0-12 16,3 3-14-16,8 3-51 16,10 3-30-16</inkml:trace>
  <inkml:trace contextRef="#ctx0" brushRef="#br0" timeOffset="103106.2114">9770 13505 1547 0,'-4'1'284'15,"-7"2"-99"-15,2 2-38 16,0 9-60-16,5 3-22 16,3 6-30-16,8 6-12 15,6-8-12-15,4 2 0 16,8-7 3-16,4-5 3 15,-2-6 9-15,-2-7 2 16,-1-6 1-16,-9-6-1 16,-5-2-4-16,3 3-3 0,-10-3-18 15,-3-1-28-15,0 5-97 16,-2-1-83-16</inkml:trace>
  <inkml:trace contextRef="#ctx0" brushRef="#br0" timeOffset="103298.7004">10021 13422 1474 0,'4'4'274'0,"2"14"-21"15,-2 6-51-15,4 17-63 16,2 5-25-16,3 5-38 16,2 7-6-16,0 2-31 15,-2 9-9-15,-4 0-14 16,-1-1-8-16,-6-13-20 15,-1-12-26-15,-1-14-71 0,-3-13 153 16</inkml:trace>
  <inkml:trace contextRef="#ctx0" brushRef="#br0" timeOffset="103456.9519">10120 13698 1604 0,'11'-3'301'0,"14"-4"-189"16,8 4-41 0,4 0-51-16,1 3-4 0,-8 0-55 15</inkml:trace>
  <inkml:trace contextRef="#ctx0" brushRef="#br0" timeOffset="103692.2694">10370 13248 1611 0,'0'9'321'16,"-1"5"-152"-16,7 23-89 16,0 9-5-16,6 21-3 15,1 3-4-15,0 0-19 16,1 1-14-16,-4-16-19 15,-1 4-15-15,-1-13-31 0,-3-8-22 16,-5-14-108-16,0-16-282 16</inkml:trace>
  <inkml:trace contextRef="#ctx0" brushRef="#br0" timeOffset="103962.5461">10372 13301 1259 0,'5'-13'305'0,"16"-12"-86"15,1 8-39-15,9 16-76 16,1 2-37-16,-4 14-33 16,-6 3-14-16,-14 6-9 15,-7 6 0-15,-9-2 1 16,-1-4-4-16,1-10-23 16,5-9-10-16,10-8-24 15,7-6 2-15,10-1 20 16,5 4 5-16,6 7 19 15,-3 7 1-15,-5 9 13 16,-14 4 5-16,-13 8 11 16,-9-3 2-16,-16 8-4 15,-2 0-6-15,-1-6 121 16</inkml:trace>
  <inkml:trace contextRef="#ctx0" brushRef="#br0" timeOffset="104421.3369">11000 13547 1438 0,'-4'-9'224'16,"-7"-10"-67"-16,-3 2 17 15,-9 6-33-15,-6-3-6 16,3 8-46-16,-3 3-28 0,5 5-42 15,5 12-13-15,8 1-9 16,7 5-3-16,9-2 2 16,7-1 3-16,6-4 4 15,4-5 3-15,1-8 7 16,-1-7 0-16,1-11 1 16,-4-3-2-16,2-14-3 15,3-3-1-15,9-1 1 16,0-4 7-16,4 12 6 15,2 8 1-15,-7 21-8 16,4 11-6-16,-13 26-5 16,-4 4 1-16,-3 9 8 15,-11-2 1-15,4-4-2 16,-9-3 0-16,-3-9-2 16,0 0 0-16,-5-10 0 0,-6-5-3 15,-14-7-12-15,-4-5-13 16,-10-5-29-16,8 0-17 15,7-4-40-15,4-2-32 16</inkml:trace>
  <inkml:trace contextRef="#ctx0" brushRef="#br0" timeOffset="104766.9714">11421 13459 1649 0,'5'5'356'0,"10"11"-179"16,0 3-23-16,-4 7-27 15,-3 3-14-15,-9-6-16 16,-4-4-21-16,0-8-45 16,2-8-9-16,5-3-9 15,3-10-9-15,8-6-13 16,2-7-4-16,5-2-7 15,2 1 4-15,2 4 6 16,0 4 4-16,-4 9 3 16,0 9 1-16,-7 12 5 15,-2 6 6-15,-1 10 6 16,-3-3-2-16,-3-1-3 16,2 1-4-16,-3-5-8 0,-2-1-12 15,3-3-48-15,-4-1-27 16</inkml:trace>
  <inkml:trace contextRef="#ctx0" brushRef="#br0" timeOffset="104916.0818">11520 13213 1718 0,'-1'-3'419'0,"-1"1"-200"16,2 5-81-16,0-3-90 15,3 16 0-15</inkml:trace>
  <inkml:trace contextRef="#ctx0" brushRef="#br0" timeOffset="106783.8419">12396 13379 1619 0,'-1'-3'358'0,"0"0"-133"16,-2 2-34-16,3 1-81 15,0 0-30-15,0 0-49 16,0 0-17-16,0 0-86 0,4 1-47 15</inkml:trace>
  <inkml:trace contextRef="#ctx0" brushRef="#br0" timeOffset="106962.3704">12397 13613 1528 0,'0'0'333'0,"0"0"33"16,-2-3-128-16,2 3-100 16,0 0-33-16,0 0-73 15,0 0 25-15</inkml:trace>
  <inkml:trace contextRef="#ctx0" brushRef="#br0" timeOffset="107726.0047">13338 13175 1532 0,'-5'5'254'0,"-4"12"-106"16,-2 12-34-16,0 18-19 15,-3 9-2-15,0 8-25 16,2-1-15-16,-8-9-25 15,9-6-9-15,1-18-8 16,5-8 2-16,-1-20 0 16,4-3-3-16,2-15-10 15,2-7-9-15,13-14-19 16,-5-9-8-16,5-9-5 16,3 0 4-16,-2 7 13 15,4 6 8-15,-6 14 14 0,-2 9 1 16,-6 12 8-16,-2 6 3 15,1 8 1-15,2 7 1 16,4 11-7-16,7 6-2 16,9 8-2-16,9 7-1 15,10-1 1-15,4-3 0 16,-4-5 2-16,-1-4 1 0,-16-9 2 16,-11-1-1-1,-13-1 7-15,-9-3 6 0,-13-2 6 16,-7-2 1-16,-12-7 0 15,-7-3-7-15,-4-5-6 16,2-3-5-16,7-2-12 16,6-5-12-16,11 0-35 15,6 1-25-15,13 1-82 16,3 0-44-16</inkml:trace>
  <inkml:trace contextRef="#ctx0" brushRef="#br0" timeOffset="108104.9898">14009 13351 1378 0,'-1'-10'255'0,"-2"-10"-56"15,-6 2-32-15,-4 2-16 16,-7 2-33-16,-7 4-19 16,-4 5-38-16,-2 3-20 15,4 7-31-15,2 5-9 0,7 6-3 16,1 5 1-16,9 6 1 16,7 6 3-16,10-1 1 15,9 0 6-15,11-10 5 16,4-4 2-16,9-10-4 15,4-3-4-15,4-3-3 16,-6-7 0-16,-6-1 1 16,-8-6-4-16,-16-5-21 15,-1 1-16-15,-11-6-64 16,-6 5-32-16,-3-2-109 16</inkml:trace>
  <inkml:trace contextRef="#ctx0" brushRef="#br0" timeOffset="108341.3582">13972 13145 1136 0,'0'-2'372'15,"-2"-3"-152"-15,-1 5-17 16,2 0-54-16,0 0-27 16,0 0-44-16,-4 21-12 15,-4 43-20-15,9-13-5 16,0 11-8-16,0 10-5 15,2 3-12-15,0-9-4 16,2-13-5-16,2-13 0 0,0-15 0 16,1-5-5-16,-4-10-25 15,2-3-29-15</inkml:trace>
  <inkml:trace contextRef="#ctx0" brushRef="#br0" timeOffset="108850.1477">14501 13409 1173 0,'1'0'329'0,"5"0"-146"16,3 0-16-16,9 0-30 15,7 0-35-15,7 0-52 16,-1-5-11-16,5 0-26 16,-4-3-5-16,1 4-28 15,-3 4-26-15,-6 1-86 16,-3 4-75-16</inkml:trace>
  <inkml:trace contextRef="#ctx0" brushRef="#br0" timeOffset="109105.9859">14552 13561 1312 0,'9'0'250'0,"19"1"-95"16,1-2-5-16,11-1-35 16,4 1-17-16,3-2-33 15,1 0-16-15,-10 2-27 16,-2-3-23-16</inkml:trace>
  <inkml:trace contextRef="#ctx0" brushRef="#br0" timeOffset="113686.6634">15541 13063 1509 0,'-15'2'246'15,"-16"12"-100"-15,-7 7-2 0,-7 19-28 16,2 11-18-16,10 21-41 16,7 14-20-16,21 6-13 15,8 2-3-15,26-11-5 16,16-10-2-16,18-13-4 15,6-9-1-15,1-16-41 16,-5-10-39-16,-6-17-183 16</inkml:trace>
  <inkml:trace contextRef="#ctx0" brushRef="#br0" timeOffset="114174.4588">15999 13387 1259 0,'-21'0'291'16,"-19"0"-79"-16,-5-6-15 0,5-9-60 15,8-5-15-15,14-10-73 16,12-3-23-16,15 2-28 16,11 5-6-16,11 6 3 15,7 6 4-15,8 14 5 16,-1 7 3-16,-6 15 1 15,-11 5 4-15,-17 13 10 16,-9 5 11-16,-21 7 4 16,-9 3-3-16,-15-5-7 15,-1-8-11-15,9-16-6 16,9-8-5-16,17-12-12 16,5-6-3-16,14-4-5 15,4 2 1-15,13 0 8 16,4 6 2-16,2 2 1 15,4 2 7-15,-9 4-40 16,4-2-58-16</inkml:trace>
  <inkml:trace contextRef="#ctx0" brushRef="#br0" timeOffset="114658.0871">16243 13424 1562 0,'6'8'286'0,"4"14"-123"15,-1 4-22-15,-7 2-23 16,-5 0-23-16,-2-5-36 16,-1-6-10-16,0-9-24 15,5-7-7-15,3-10-14 16,0-8-13-16,10-7-22 15,1-4-4-15,5 0 6 16,6 1 10-16,3 8 13 16,3 4 1-16,-2 12 15 15,-4 11 8-15,-9 7 15 16,-6 7 9-16,-8 7-2 16,-1-4-10-16,-2 1-9 15,-2-5-6-15,4-9-8 16,0-8 0-16,6-7-16 15,4-5-15-15,5-11-9 0,3-4 2 16,5-1 13-16,-2-1 12 16,-1 10 4-16,0 3 1 15,-3 11 4-15,-2 5 3 16,-10 7 14-16,5 13 5 16,-11 0 0-16,2 6 0 15,6-1-11-15,-7-10 0 16,7 0-34-16,-2-5-40 15,3-6-450-15</inkml:trace>
  <inkml:trace contextRef="#ctx0" brushRef="#br0" timeOffset="114894.6652">16916 13281 1431 0,'2'0'298'16,"0"0"93"-16,0 16-209 16,0 6-40-16,0 14-30 15,5 4-17-15,1 5-29 16,3 2-14-16,1-7-28 16,-2-5-8-16,-3-14-31 15,-1-6-23-15,-2-6-86 16,-1-6-45-16</inkml:trace>
  <inkml:trace contextRef="#ctx0" brushRef="#br0" timeOffset="115044.2647">16825 13449 1555 0,'8'-2'280'15,"14"-4"-120"-15,8 3-55 0,12 1-48 16,2-1-24-16,-2 3-58 15,4 6-68-15</inkml:trace>
  <inkml:trace contextRef="#ctx0" brushRef="#br0" timeOffset="115403.2477">17303 13310 1437 0,'3'-14'248'16,"2"-11"-48"-16,-1 10-48 15,0 2-4-15,-2 13-40 16,0 3-24-16,2 15-29 16,-1 5-17-16,2 15-10 15,2 7-2-15,-1 3-5 16,2 5-3-16,-1-11-3 0,-3-8-4 15,-3-6-2-15,-1-10-2 16,-5-5-10-16,-5-6-4 16,-1-7-11-16,-1-5-5 15,5-4 1-15,4 2 0 16,9-5 4-16,6 2 4 16,8 1 6-16,1 2 4 15,2 11-1-15,3-1 2 0,1 10-27 16,-2-3-26-16</inkml:trace>
  <inkml:trace contextRef="#ctx0" brushRef="#br0" timeOffset="115691.7324">17638 13032 1318 0,'2'-2'299'0,"10"4"7"16,4 7-84-16,7 20-105 16,7 10-24-16,1 13-32 0,-1 6-5 15,-13 19-14-15,-10 3-10 16,-18 4-10-16,-10 0-6 15,-7-24-1-15,-2-7 2 16,5-17-29-16,2-11-43 16,6-9-282-16</inkml:trace>
  <inkml:trace contextRef="#ctx0" brushRef="#br0" timeOffset="115902.2875">18102 13433 1696 0,'0'0'419'0,"1"0"-129"15,-1 0-108-15,-1 0-92 16,-1 0-32-16,2-1 273 15</inkml:trace>
  <inkml:trace contextRef="#ctx0" brushRef="#br0" timeOffset="116605.5827">18475 13326 1537 0,'1'9'252'0,"-3"19"-110"15,0 6-2-15,-2 9-7 16,3 4-6-16,1-5-47 16,-1-6-21-16,1-12-31 15,-1-9-10-15,-2-12-22 16,5-3-31-16,-2-7-72 0,0 6-43 16,0-2-74-16,-2-18-7 15,-5-38-16-15,-1 29-91 16,4-2 10-16,-1 2 226 15,4 6 488-15,3 3-101 16,3 8-153-16,2 2-26 16,9 3-21-16,-1 4-10 15,3 0-25-15,4 0-15 16,0 2-23-16,8-3-5 0,-2 2 4 16,-4 3 7-16,-8 0 15 15,-8 3 9-15,-3 8 4 16,-5 0 1-16,2 9-4 15,-3 4 3-15,0 5 2 16,0 5 9-16,0 6 16 16,1 0 1-16,3-3-5 15,2-7-10-15,2-7-15 16,-1-8-20-16,1-4-368 16</inkml:trace>
  <inkml:trace contextRef="#ctx0" brushRef="#br0" timeOffset="117194.5031">19272 13634 1557 0,'0'6'321'15,"-1"6"-66"-15,-10 9-133 16,-6 3-24-16,-4 5-47 16,-1-4-138-16</inkml:trace>
  <inkml:trace contextRef="#ctx0" brushRef="#br0" timeOffset="117872.427">19719 13321 1526 0,'9'13'229'0,"10"16"-125"15,-4 8-16-15,-10 5 8 16,-2 0 6-16,-10-5-6 16,-1-7-12-16,2-7-30 15,-1-8-16-15,7-11-17 16,2-7-6-16,5-14-12 16,5-4-11-16,7-12-20 15,4 1-6-15,6 1 4 16,2 1 8-16,1 11 13 15,-6 3 5-15,-6 13 4 0,-5 8 3 16,-6 13 14-16,-3 5 6 16,-4 11 8-16,-2-2-2 15,-5-3-10-15,3-4-1 16,-4-11-7-16,3-2 0 16,4-11 0-16,4-5-2 15,4-8-2-15,1-7-2 16,3-6-6-16,3-2-2 0,6 1-2 15,1-1 0-15,0 9 1 16,-2 7 0-16,-6 11 1 16,-3 11 4-16,-5 14 10 15,-3 4 5-15,-7 3 4 16,1 4-3-16,2-7-5 16,1-5-23-16,12-3-60 15</inkml:trace>
  <inkml:trace contextRef="#ctx0" brushRef="#br0" timeOffset="118079.8729">20313 13407 1571 0,'12'-4'284'0,"17"0"-147"0,4 1-52 16,3-1-52-16,2 4-14 16,4 0-50-16,-4 0-59 15</inkml:trace>
  <inkml:trace contextRef="#ctx0" brushRef="#br0" timeOffset="118258.395">20352 13517 1548 0,'7'2'254'0,"9"-2"-135"16,6 3-31-16,7 2-34 16,-2-2-17-16,8 4-19 15,3-4-31-15</inkml:trace>
  <inkml:trace contextRef="#ctx0" brushRef="#br0" timeOffset="118557.3987">21001 13318 1349 0,'-15'-14'265'0,"-9"-11"-52"16,-5 7-66-16,0 3-30 15,0 12-60-15,-2 3-21 16,5 10-13-16,-2 5 0 16,10 12 11-16,7 7 6 15,11 7 0-15,11-1-2 16,14-3-10-16,7-6-2 16,11-12-5-16,-3-9 1 15,-2-15-2-15,-5-5 2 0,-12-11-1 16,-1-5-1-16,-13-5-6 15,-6-3-11-15,-10 4-56 16,-1 6-36-16</inkml:trace>
  <inkml:trace contextRef="#ctx0" brushRef="#br0" timeOffset="118728.9709">21184 13484 1514 0,'0'14'293'0,"-1"11"-42"16,-7 4-38-16,-8-4-96 15,-1-3-44-15,-1-3-62 16,2-4-31-16,8-7 191 16</inkml:trace>
  <inkml:trace contextRef="#ctx0" brushRef="#br0" timeOffset="119222.0181">21379 13400 1533 0,'7'-9'284'16,"6"-5"-76"-16,-2-10-98 15,1-2-11-15,-5 0-35 16,-3-2-11-16,0 8-21 15,-2 3-7-15,2 9-18 16,-4 6-4-16,0 9-5 16,0 6-2-16,-2 12-2 15,2 6 0-15,6 13 4 16,0 1 0-16,2-2 2 0,-2 0 2 16,-3-14 1-16,-3-5 1 15,-11-10 1-15,-1-8 1 16,-13-9 2-16,3 2 1 15,7-7-3-15,1-1-2 16,14 2-9-16,5-6-4 16,11 9-6-16,6 0-5 15,5 4-30-15,3 5-29 16,-4 2-126-16</inkml:trace>
  <inkml:trace contextRef="#ctx0" brushRef="#br0" timeOffset="119386.2534">21757 13535 1508 0,'8'2'273'0,"10"3"-58"15,-3 2-7-15,-12 4-49 16,-2 2-29-16,-9 4-56 16,-5 1-17-16,-6 0-44 15,-4-4-43-15,1-5 333 16</inkml:trace>
  <inkml:trace contextRef="#ctx0" brushRef="#br0" timeOffset="119759.6444">22017 13299 932 0,'11'-5'436'16,"6"-7"-263"-16,7 5-61 16,1 0 6-16,1 7-25 15,4 6-19-15,-5 6-44 16,-9 3-1-16,-17 3 4 15,-16 1 5-15,-15 4 18 16,-5 3-1-16,2 4-16 16,3 0-6-16,14-5-16 15,9-4-7-15,13-8-3 16,9 0 0-16,10-7-2 16,2 1 0-16,10-1-36 15,3-1-18-15,-2-1-336 16</inkml:trace>
  <inkml:trace contextRef="#ctx0" brushRef="#br0" timeOffset="119905.0476">22409 13514 1641 0,'-2'8'347'16,"1"13"-170"-16,-1 1-27 15,-11-2-50-15,5 0-20 16,-6-3-39-16,3-2-43 15</inkml:trace>
  <inkml:trace contextRef="#ctx0" brushRef="#br0" timeOffset="120114.9637">22669 13494 1518 0,'-3'0'343'15,"-3"0"89"-15,-2 0-329 16,1 4-53-16,1-2-61 16,3 0-29-16</inkml:trace>
  <inkml:trace contextRef="#ctx0" brushRef="#br0" timeOffset="120263.5682">22900 13529 1552 0,'0'1'272'0,"-3"-2"-91"16,3 1-120-16,-1 0-13 15,0 0-14-15,1 0-8 16</inkml:trace>
  <inkml:trace contextRef="#ctx0" brushRef="#br0" timeOffset="120386.8274">23161 13553 1686 0,'2'5'391'16,"-2"0"-160"-16,0 4-137 15,-3-5 0-15</inkml:trace>
  <inkml:trace contextRef="#ctx0" brushRef="#br0" timeOffset="123930.5887">14286 14269 1273 0,'0'7'276'0,"-7"11"-94"16,-3 10-19-16,-3 17-21 16,-4 7-27-16,4 7-46 15,-4-2-19-15,7-6-26 16,2-13-8-16,2-15-4 16,6-8 1-16,5-16 3 15,-1-7-1-15,9-10-2 16,-2-6-2-16,-2-8-7 15,6-4-1-15,-4-7-3 16,1-2-2-16,-2 2-2 16,-3 4 1-16,-5 11 0 15,2 5 0-15,-3 12-2 16,1 5-5-16,1 6 1 16,-1 8-2-16,5 9-1 15,3 4 2-15,10 12 2 16,4 4 1-16,12 5 3 0,8-1 2 15,7 0 2-15,6-5 1 16,-10-3 1-16,-4-4 0 16,-14-8 0-16,-7-2 2 15,-13-5 1-15,-5-2 1 16,-12-1 3-16,-12-3 0 16,-12 3 10-16,-9 2 4 0,-16 2 4 15,3 2-2-15,-3 1-9 16,7-3-4-16,18-6-22 15,4-7-18-15,22-9-96 16,10-4-64-16</inkml:trace>
  <inkml:trace contextRef="#ctx0" brushRef="#br0" timeOffset="124412.0197">14997 14468 938 0,'-2'-4'441'15,"-10"-10"-236"-15,-2-3-39 16,-12-2-29-16,-3 3-15 16,-3 7-66-16,0 7-23 0,5 9-28 15,4 5-5-15,7 8-2 16,4 5-2-16,11 9 3 15,4-1 1-15,15-1 8 16,7-2 6-16,11-10 4 16,5-2 1-16,4-7-3 15,1-5 1-15,-5-6 2 16,-6-7 0-16,-10-10 1 16,-8 1 1-16,-10-7-6 15,-4 1-4-15,-7 2-39 16,-8-1-27-16,-5 4-119 15,1 4-52-15</inkml:trace>
  <inkml:trace contextRef="#ctx0" brushRef="#br0" timeOffset="124725.5693">14946 14228 1254 0,'0'-3'278'0,"-2"2"-133"16,2 6-7-16,-1-5-28 15,0 9-24-15,-1 21-21 16,-1 58-3-16,9-22-6 15,2 9-5-15,1 0-14 16,-1-6-8-16,-2-11-10 16,-3-8 0-16,0-11-3 15,1-3-2-15,1-16-12 16,1-6-29-16</inkml:trace>
  <inkml:trace contextRef="#ctx0" brushRef="#br0" timeOffset="125213.1157">15487 14505 1460 0,'19'2'238'15,"11"-1"-65"-15,7 1-73 16,4-2-21-16,-4 1-39 16,1 4-18-16,-4-5-19 0,-4 1-22 15,-1-2-153-15</inkml:trace>
  <inkml:trace contextRef="#ctx0" brushRef="#br0" timeOffset="125416.9537">15519 14638 1146 0,'-1'0'366'0,"2"0"-131"16,12 3-28-16,9-3-60 15,5 2-16-15,10 1-56 16,0-4-24-16,6 2-27 15,-2-1-14-15</inkml:trace>
  <inkml:trace contextRef="#ctx0" brushRef="#br0" timeOffset="126072.1687">16323 14255 1491 0,'-6'8'230'0,"-8"19"-74"16,-1 7-35-16,-2 22-31 16,-3 6 8-16,-1 1-35 15,4-3-11-15,4-16-18 16,4-9-7-16,9-17-5 15,3-7 3-15,1-15 0 16,3-5 0-16,0-12-8 16,1-5-5-16,2-7-6 15,1-4-3-15,1-8-9 16,0-3-5-16,-2 1-4 16,1 6-3-16,-2 13 3 15,-1 8 2-15,-1 17-1 16,1 3 1-16,2 18-2 0,3 5 1 15,9 13 3-15,6 8 1 16,11 1 6-16,0 2 1 16,6-2 3-16,-5-8 2 15,-7-5 0-15,-5-4 2 16,-14-9 1-16,-10 0 0 16,-9-8 3-16,-6-2 0 15,-16-4 0-15,-3-3-1 16,-15-4 0-16,-6-4-1 0,-2-2-1 15,5-1-1-15,11 0-6 16,8 1-20-16,15 1-79 16,10 1-124-16</inkml:trace>
  <inkml:trace contextRef="#ctx0" brushRef="#br0" timeOffset="126571.978">16915 14473 1439 0,'-10'-5'215'0,"-17"-5"-84"0,-5 2-15 16,-4 7-45-16,2 6-21 16,3 7-24-16,3 9-5 15,13 7 3-15,2 0 2 16,17 6 0-16,7-5 0 16,13 0-8-16,8-5-4 15,2-7-1-15,1-2-1 0,-4-10 4 16,-1-3-1-16,-11-8-13 15,0-4-5-15,-8-4-16 16,-5-2-5-16,-8 1 7 16,-5 1 4-16,-9 4 6 15,1 5-1-15,1 10 1 16,0 5 3-16,3 11 10 16,0 5 9-16,7 11 7 15,1 8 3-15,8 16 20 16,3 4 10-16,2 4 22 15,2-6 7-15,-4-13-17 16,-1-10-4-16,-5-18-20 16,-2-5-9-16,-2-11 133 15</inkml:trace>
  <inkml:trace contextRef="#ctx0" brushRef="#br0" timeOffset="128952.7601">23454 13177 1218 0,'6'-7'257'0,"4"-3"-174"15,1 4-24-15,-3 7-2 16,0 10 3-16,-1 13 2 16,-4 8 9-16,3 26 0 15,-2 8-7-15,0 15-13 16,7 5-7-16,5-12-10 16,4-12-4-16,9-17-11 15,6-12 1-15,4-13 3 16,4-6 2-16,-12-13-2 0,-8-1-1 15,-20-9-5-15,-6-3-4 16,-10 3-10-16,-3 3-4 16,-5 6-8-16,-1 8-3 15,-4 15 1-15,1 9 1 16,-1 32 4-16,3 7 3 16,6 17 3-16,2 5 1 15,3-4 1-15,4 6 0 16,4-2 1-16,-1-5 3 0,3-15 4 15,-2-13 3-15,3-23 4 16,1-7 1-16,0-16-20 16,4-5-22-16,-2-16 197 15</inkml:trace>
  <inkml:trace contextRef="#ctx0" brushRef="#br0" timeOffset="129312.968">24041 13670 1057 0,'-2'0'352'15,"-3"0"-220"-15,5 2-37 16,0-2 2-16,0 0-9 16,27 1-16-16,40 1-17 15,-12 1-24-15,-4-5-10 16,6 0-10-16,-1 1-4 0,-11-2-7 15,1 3-7-15,-16 1-44 16,-8 0-32-16,-12 2-114 16</inkml:trace>
  <inkml:trace contextRef="#ctx0" brushRef="#br0" timeOffset="129682.0128">24095 13757 671 0,'-9'1'369'16,"-7"3"-118"-16,11-3-103 15,5 0-57-15,14-1-18 16,6 0-10-16,12-1-23 16,3 0-11-16,7-3-15 0,0 0-5 15,-2-2-4-15,-5-2-1 16,-6-2 0-16,-8-2-1 15,-11 0-1-15,-1 0-2 16,-9-1 0-16,-1 0 1 16,-3 3 0-16,3 2 2 15,2 5 1-15,10 4 5 16,9 4 12-16,3 5 12 0,7 7 21 16,-1 3 7-16,-10 5 11 15,-8 0 16-15,-20-4 23 16,-8 1-3-16,-12-6-18 15,1-4-23-15,7-2-39 16,6-5-41-16</inkml:trace>
  <inkml:trace contextRef="#ctx0" brushRef="#br0" timeOffset="130738.5703">1692 16039 1145 0,'-7'2'360'16,"-9"1"-188"-16,16 0-27 15,9 4 9-15,18-6-55 16,14 2-12-16,19-3-26 16,12-4-18-16,9 1-26 15,0-5-4-15,-6 4-8 16,-12-4-15-16,-9-2-48 16,-5 7-56-16</inkml:trace>
  <inkml:trace contextRef="#ctx0" brushRef="#br0" timeOffset="131001.6132">1803 16177 989 0,'-8'1'374'16,"-4"-1"-229"-16,6-2-32 15,14-5 7-15,8-1-4 16,20 1-26-16,10 2-14 0,14 1-22 16,4 1-11-16,-4 3-19 15,-3-2-6-15,-9 2-16 16,-5 0-16-16,-7-7-64 16,-10-3-52-16,-10-5-192 15</inkml:trace>
  <inkml:trace contextRef="#ctx0" brushRef="#br0" timeOffset="131166.2049">2251 15950 1114 0,'0'-2'378'16,"2"-3"-180"-16,12 10-53 15,5 4-12-15,10 10-37 16,2 5-12-16,3 9 14 16,-6 0 5-16,-16 3 13 15,-8 1-1-15,-15-1-29 16,-7-3-21-16,-6-5-52 15,-2-6-34-15,1-10 49 16</inkml:trace>
  <inkml:trace contextRef="#ctx0" brushRef="#br0" timeOffset="132929.6236">3247 15893 1074 0,'3'-11'415'0,"3"-10"-198"0,-6 15-53 16,-5 6-13-16,-7 21-53 15,-3 9-15-15,-6 17-24 16,3 5-9-16,-1 5-18 16,0-1-2-16,2-10-15 15,4-3-3-15,0-18-1 16,13-7 2-16,0-15 1 16,0-7-3-16,7-15-4 15,-1-3-2-15,5-9-4 16,3-5 0-16,0-3-1 15,-2-6 0-15,1-9 0 16,-1 1 0-16,1 1-2 16,-1 6 2-16,0 17-2 15,-3 8 1-15,-5 13 0 0,0 4 0 16,-2 13-1-16,2 7 1 16,4 17 0-16,7 7 1 15,12 7-1-15,9 6-1 16,12 1 2-16,2 2 0 15,-5-7 3-15,-1-7 1 16,-19-12 1-16,-1-4 3 16,-10-6 0-16,-10-9 2 15,-5 1 4-15,-18-8 2 0,-5-3 1 16,-7-1-1-16,-15-3-5 16,2-2-2-16,-13 2-5 15,3 2-4-15,8 1-24 16,3 4-9-16,12 2-28 15,10 2-29-15,12 1-88 16,9 0-178-16</inkml:trace>
  <inkml:trace contextRef="#ctx0" brushRef="#br0" timeOffset="133544.6733">3944 16064 1306 0,'0'-6'238'0,"1"-2"-123"16,-7-4 5-16,-8 0-6 15,-1 2-4-15,-12 0-20 16,1 8-9-16,-2 6-41 15,-2 4-13-15,6 8-25 16,3 6-5-16,6 7-5 16,8 3-2-16,6 2 3 15,6 0 0-15,11-2 5 16,2-3 0-16,6-11 2 16,3-1 0-16,2-15 0 15,-3-2-7-15,-3-8-8 16,-7-6-1-16,-5-1 1 15,-7-2 5-15,0 3 10 16,-3 2 0-16,-2 6 2 16,1 8 7-16,-4 10 15 0,0 9 8 15,4 17 15-15,0 9 8 16,6 16 12-16,1 6 0 16,-5-3 0-16,2-8-14 15,-7-16-16-15,1-12-10 16,4-9-11-16,-3-8-19 15,3-8-71-15,-1-4 31 16</inkml:trace>
  <inkml:trace contextRef="#ctx0" brushRef="#br0" timeOffset="134130.2025">4379 16042 1317 0,'-5'0'260'0,"9"2"-64"16,3 1-38-16,13 3-68 16,7-3-15-16,4 0-33 15,6-3-9-15,1-5-17 16,4 2-6-16,-4-7-20 16,-6 10-32-16,-9-1-106 15,-6 1-73-15</inkml:trace>
  <inkml:trace contextRef="#ctx0" brushRef="#br0" timeOffset="134353.6061">4454 16184 1145 0,'4'2'349'0,"7"-2"-161"16,4 0 5-16,11 0-39 16,5-3-21-16,10-2-46 15,1 1-21-15,-2 0-27 16,-3 3-10-16</inkml:trace>
  <inkml:trace contextRef="#ctx0" brushRef="#br0" timeOffset="136051.6121">5199 15937 1315 0,'0'3'248'0,"0"7"-87"15,0 7-21-15,0 16-21 0,0 3-8 16,2 7-11-16,-2-3-16 16,1 0-35-16,-1-6-13 15,0-8-18-15,1-7-3 16,2-11-26-16,-1-8-29 15,0-7-68-15,-1-2-42 16,-1-1-85-16</inkml:trace>
  <inkml:trace contextRef="#ctx0" brushRef="#br0" timeOffset="136374.5507">5167 15934 1363 0,'6'3'225'16,"3"1"-83"-16,10 0-66 15,4 1 3-15,10-3-33 16,4-2-15-16,5-1-18 16,-4-4-4-16,-9 0 1 15,-6-2-1-15,-13 1 11 16,-1 0 7-16,-6 4 19 15,-3 3 19-15,-6 7 15 16,-2 6 1-16,-1 9-16 16,1 4-11-16,3 6-25 15,0 4-10-15,5 4-10 0,5 1-2 16,4-4 0-16,3-6 1 16,1-11-23-16,0-7 8 15</inkml:trace>
  <inkml:trace contextRef="#ctx0" brushRef="#br0" timeOffset="141225.4796">6467 15556 1194 0,'-14'5'341'16,"-8"6"-98"-16,-13 16-96 15,-1 13-9-15,-1 24-29 16,2 18-9-16,17 21-26 16,8 9-16-16,21 4-27 15,6-9-8-15,13-12-12 0,7-15-19 16,3-25-76-16</inkml:trace>
  <inkml:trace contextRef="#ctx0" brushRef="#br0" timeOffset="141886.1289">6711 15968 1448 0,'6'5'213'0,"5"8"-85"16,2 2-16-16,1 8-21 16,-4 2-16-16,-2 3-10 0,-4 3 1 15,-3-1-18-15,-1-5-8 16,0-7-19-16,0-8-4 16,0-15-6-16,2-3-3 15,4-14-7-15,3-4-5 16,6-4-2-16,3-1 0 15,2 4 2-15,-3-1 1 16,1 16-1-16,-5 6 2 0,-1 18 2 16,1 6 1-16,-7 4 2 15,2 4 2-15,-9-9-1 16,0 3 1-16,-4-5 0 16,4-7-1-16,1-4-1 15,1-5-3-15,9-14-8 16,-3 2-7-16,8-7-4 15,5-5 3-15,-1 1 7 16,1-3 5-16,-2 8 9 16,-1 8 1-16,0 18 11 15,-4 7 3-15,-5 14 3 16,-3 4 0-16,-2 3-7 16,0 2-3-16,3-7-19 15,2-5-32-15,5-9-304 16</inkml:trace>
  <inkml:trace contextRef="#ctx0" brushRef="#br0" timeOffset="142094.4089">7396 15994 1598 0,'3'-1'305'16,"22"3"-171"-16,2 1-42 0,13 1-37 16,8 6-26-16,-2-4-20 15,-1-1-27-15,-5 0-177 16</inkml:trace>
  <inkml:trace contextRef="#ctx0" brushRef="#br0" timeOffset="142319.7267">7383 16115 1544 0,'6'2'288'0,"15"5"-75"16,2-1-69-16,14-3-19 15,10 4-48-15,5-5-41 0,-1-3-12 16,-5 1-24-16,-7-1-34 16,-7 1 225-16</inkml:trace>
  <inkml:trace contextRef="#ctx0" brushRef="#br0" timeOffset="142871.6105">8013 15921 1256 0,'-6'-3'307'0,"-4"-2"-100"16,-8 9-46-16,-2 1-5 15,-2 13-53-15,-3-1-24 16,8 9-36-16,-1 4-19 16,10 3-11-16,8 4 1 15,9-3 4-15,14 1 1 16,13-8 3-16,5-7 1 0,6-13 1 15,5-7-2-15,-8-19 25 16,-5-6 11-16,-13-8 10 16,-12-3 2-16,-18-4-24 15,-10 3-10-15,-23 0-16 16,-9 0-9-16,-1 17-41 16,3 5-22-16,19 14-281 15</inkml:trace>
  <inkml:trace contextRef="#ctx0" brushRef="#br0" timeOffset="143212.5596">8088 15973 1582 0,'-10'6'317'0,"-13"11"-130"15,-3 3-18-15,-6 13-65 16,3 3-35-16,6 0-38 16,4 2-10-16,10-10-63 15,2-5-36-15</inkml:trace>
  <inkml:trace contextRef="#ctx0" brushRef="#br0" timeOffset="143541.6814">8387 15565 1592 0,'13'16'292'15,"17"27"-139"-15,2 10-19 16,2 29 4-16,-7 12-9 16,-16 14-40-16,-15 3-10 0,-21-7-39 15,-4-7-11-15,-11-15-10 16,2-13-8-16,2-24-42 15,-1-7-9-15</inkml:trace>
  <inkml:trace contextRef="#ctx0" brushRef="#br0" timeOffset="155139.773">2805 15304 1242 0,'-6'-1'249'0,"-2"5"-176"16,0 7-18-16,6 31-2 15,3 21-2-15,8 36 15 16,4 19 20-16,-3 33 1 16,0 11-9-16,-17 22-30 15,-8 4-11-15,-11-19 4 0,-7-16 11 16,6-21 12-16,-1-16-2 16,7-22-15-16,6-12-11 15,1-33-123-15,9-13-29 16</inkml:trace>
  <inkml:trace contextRef="#ctx0" brushRef="#br0" timeOffset="155665.1712">2865 15408 979 0,'-6'2'357'0,"-5"4"-219"15,19-1-96-15,12 5-5 16,28 5 3-16,13-2 0 16,35 1 4-16,21-9 3 0,33-6 9 15,11-3 4-15,36-7 5 16,-37 1-2 0,-79 5-13-16,-1 1-9 0,257-17-18 15,8-3-7-15,-18-2-7 16,-127 7 5-16,-26-2-44 15,-11 1-55-15</inkml:trace>
  <inkml:trace contextRef="#ctx0" brushRef="#br0" timeOffset="156164.6602">5793 15344 1389 0,'2'11'189'0,"-2"20"-118"15,0 18-8-15,3 24 1 16,2 12-3-16,2 32-1 16,-2 13-7-16,1 17-7 15,-1 8-7-15,5-4-15 16,4-9 1-16,-1-17 0 16,1-10 4-16,-9-15 1 15,-6-3-5-15,-8-10-9 16,-1-7-1-16,-7-19 6 15,1-11-34-15,2-13-168 0</inkml:trace>
  <inkml:trace contextRef="#ctx0" brushRef="#br0" timeOffset="156780.0939">2665 17042 1131 0,'-4'0'302'15,"4"1"-211"-15,12 5-44 0,27-1-24 16,16 0-4-16,35 1-6 15,17-3-2-15,31 1 19 16,14 1 11-16,16-5 19 16,10 0 10-16,19-5-8 15,3-2-10-15,18-5-26 16,-2 1-10-16,-1-7-7 16,-6-3-1-16,-18-3 0 15,-5 4-3-15,-34 2 2 16,-16 6-1-16,-34 5-16 15</inkml:trace>
  <inkml:trace contextRef="#ctx0" brushRef="#br0" timeOffset="179838.37">22858 3872 1326 0,'-9'-5'266'16,"-4"0"-54"-16,-2 5-11 16,-5 17-82-16,-2 5-13 0,-1 16-43 15,-2 7-11-15,12 12-8 16,5 4-4-16,13 3-7 15,9-1-7-15,10-11-8 16,5-7-2-16,0-13-11 16,1-11-20-16,-5-12-68 15,3-3-48-15</inkml:trace>
  <inkml:trace contextRef="#ctx0" brushRef="#br0" timeOffset="180153.225">23119 3891 1155 0,'0'5'311'15,"0"7"-178"-15,-1 4-3 16,1 15 0-16,2 5 4 16,1 9-34-16,4 1-3 0,0 3-16 15,1-2-15 1,2-4-26-16,-4-3-8 0,3-10-22 16,0-5-2-16,0-7-19 15,1-9-31-15,2-7-82 16,-3-5-76-16</inkml:trace>
  <inkml:trace contextRef="#ctx0" brushRef="#br0" timeOffset="180539.3743">23197 4030 1292 0,'-2'-5'262'15,"-3"-7"-111"-15,6 2-48 16,6 3 3-16,5-4-26 16,7 5-16-16,11-1-8 15,5 4-4-15,2 3-22 0,1 6-8 16,-13 3-18-16,-6-4 1 16,-8 10-1-16,-11-4 2 15,-7 2 1-15,-5 6 1 16,-9-9-1-16,7 4-1 15,5 1-6-15,9-5 0 16,11 3-3-16,8-4 1 16,9 0 2-16,6 7 0 15,5 6 3-15,-5 3 3 16,-18 8 26-16,-11-1 16 0,-32 3 13 16,-13-1-1-16,-3-6-21 15,-7-9-16-15,16-15-55 16,13-4-35-16,10-14-145 15,11-1-238-15</inkml:trace>
  <inkml:trace contextRef="#ctx0" brushRef="#br0" timeOffset="180829.0081">23717 3896 1475 0,'5'-6'265'16,"10"1"-42"-16,1 6-54 16,7 24-93-16,5 9-24 15,-4 20-40-15,0 12-7 16,-16 15 11-16,-10 7 6 15,-10 6 6-15,-5-11 2 16,0-20-12-16,3-14-1 0,-3-29-20 16,0-3-31-16,-1-16-78 15</inkml:trace>
  <inkml:trace contextRef="#ctx0" brushRef="#br0" timeOffset="182931.1375">9068 16887 1662 0,'-3'0'362'0,"1"1"-199"15,1-1-62-15,1 0-78 16,0-1 40-16</inkml:trace>
  <inkml:trace contextRef="#ctx0" brushRef="#br0" timeOffset="183574.5889">10136 16224 1045 0,'6'-1'404'15,"6"-2"-237"-15,-17 4-33 16,-9 5-6-16,-11 2-28 16,-14 1-24-16,-9-2-26 15,-2-1-5-15,-5-5-19 16,15-2-11-16,14-3-15 16,3-2-1-16,23 4-8 15,4 0-5-15,15 3 1 16,13 8 3-16,17 12 7 15,3 10 5-15,5 17 12 16,-9 4 9-16,-20 7 11 16,-12-4 4-16,-25-2-2 0,-12 2-7 15,-17-8-11-15,-1 0-3 16,1-13-3-16,0-11-1 16,11-13-2-16,10-6-3 15,10-7-6-15,10-1-1 16,15-2-4-16,3 1-1 15,14 4 3-15,7 0 0 16,8 2 2-16,5 4 1 0,3-5-49 16,-1 0-83-1</inkml:trace>
  <inkml:trace contextRef="#ctx0" brushRef="#br0" timeOffset="183763.223">10292 16607 1498 0,'7'0'234'0,"7"1"-95"15,8 6-49-15,8-5-32 16,3 5-21-16,6-2-29 16,-4-5-1-16,-4-1-42 15,-9-5-41-15,-9-1-153 16</inkml:trace>
  <inkml:trace contextRef="#ctx0" brushRef="#br0" timeOffset="184149.0349">10443 16570 583 0,'-9'-1'437'0,"-6"7"-70"0,6 2-216 15,7 11-47-15,6 6-2 16,4 1-27-16,3 5-14 16,1 0-18-16,0-3-3 15,-3-6-3-15,0-6-2 16,0-11-11-16,-1-6-6 15,3-13-8-15,-2-5-9 0,2-6-12 16,2-4-4-16,4 0-1 16,3 4 5-16,3 8 14 15,-1 9 12-15,0 13 19 16,-5 7 18-16,-4 11 23 16,-4 3 7-16,-5 2-2 15,-2 2-13-15,-6-11-24 16,4-2-13-16,4-11-15 15,0-6-1-15,8-12-3 16,-2-8 0-16,5-6-7 16,5-4-2-16,4 7-3 15,1 6 0-15,-7 10-3 16,3 8-2-16,-9 10 8 16,-3 8 4-16,-4 6 5 15,-5 4 3-15,0 4 1 16,0 0-14-16,6-2-233 15</inkml:trace>
  <inkml:trace contextRef="#ctx0" brushRef="#br0" timeOffset="184666.6568">11612 16435 1542 0,'-9'22'265'16,"-6"16"-117"-16,8 11-52 15,6-1 7-15,15-1-28 16,4-6-12-16,11-14-20 16,4-8-6-16,2-19-5 0,2-8-3 15,-4-16-5 1,-4-10-1-16,-5-11-6 0,-4-4-2 15,-12-13-2-15,-3 0-4 16,-20-9-16-16,-12 0-3 16,-21 7-17-16,-7 10-1 15,-6 21 12-15,0 13 0 16,12 20 14-16,6 8 2 16,15 15-4-16,13 3-1 15,18 4-6-15,15 3-1 0,27-5-12 16,8-1-24-16,21-2-168 15,1-3-175-15</inkml:trace>
  <inkml:trace contextRef="#ctx0" brushRef="#br0" timeOffset="185041.8713">12164 16351 1217 0,'-21'-3'332'16,"-12"-2"-73"-16,0 7-120 15,3 6-36-15,11 9-57 16,8 1-21-16,13 4-21 16,7-1 0-16,13-2 3 15,5-1 1-15,3-8 1 16,1 1 1-16,-6-9-1 0,-9-2-1 15,-9-5-4-15,-2-2-12 16,-13 0-16-16,-2 4-4 16,-8 0 5-16,-8 3 9 15,1 7 10-15,1 5 1 16,9 5 2-16,5 3 1 16,10 1 4-16,8 0 4 15,11 2 1-15,6-3 1 16,5-3 0-16,-2-4-3 0,-3-9-22 15,-5-3-38-15</inkml:trace>
  <inkml:trace contextRef="#ctx0" brushRef="#br0" timeOffset="185178.9477">12143 16189 1588 0,'-3'-3'316'0,"-6"1"-148"15,4 3-61-15,8 11-77 16,2 1-52-16</inkml:trace>
  <inkml:trace contextRef="#ctx0" brushRef="#br0" timeOffset="185584.0107">12537 16383 1230 0,'-6'-3'306'0,"-6"-6"-107"16,-3 3-33-16,-4 8-51 16,-2 4-32-16,-2 7-38 15,1 1-11-15,2 5-19 16,3 2-3-16,10 3 7 16,7 4 5-16,8-2 11 15,8-3 6-15,4 2-10 16,-2-7-4-16,0-1-8 15,-8-3-3-15,-6-7 7 16,-3-3 2-16,-6-6-1 16,-1-2-10-16,-2-8-67 15,0 0-47-15</inkml:trace>
  <inkml:trace contextRef="#ctx0" brushRef="#br0" timeOffset="185925.9731">12549 16430 1383 0,'8'-3'253'16,"11"1"-14"-16,2 3-49 0,2 7-51 15,-5 5-25-15,-4 5-42 16,-3 0-12-16,-8 2-22 16,-1-1-8-16,3-3-12 15,-10-2-4-15,2-6-2 16,1-2 1-16,-2-10-2 15,6-3-2-15,0-7-8 16,2-8-7-16,6 3-6 16,3-2-5-16,5 0 2 15,-3 3 5-15,6 8 0 16,-2 4 3-16,-7 13 5 16,4 11 11-16,-10 10 29 15,0 8 18-15,-1-1 17 16,-5 1-13-16,-2-1-23 15,2-3-10-15,3-3-47 16,0-3 327-16</inkml:trace>
  <inkml:trace contextRef="#ctx0" brushRef="#br0" timeOffset="198759.3381">13768 16073 1008 0,'-7'-2'439'0,"-6"2"-218"15,-7 8-27-15,-4 17-50 16,-1 11-26-16,2 25-38 16,3 17-35-16,12 21-27 15,11 4-3-15,13-8-10 16,10-16-1-16,9-22 5 16,4-16-6-16,7-20-29 15,2-8-44-15,1-17-193 0</inkml:trace>
  <inkml:trace contextRef="#ctx0" brushRef="#br0" timeOffset="199010.5743">13954 16197 1498 0,'1'0'245'0,"1"4"-80"15,6 12-33-15,4 20-35 16,0 13 3-16,3 19-30 16,-2 5-6-16,-3-1-28 15,-2-4-8-15,-2-19-10 16,-2-8 1-16,-4-19-40 16,-3-8-32-16,-5-14-147 15,-1-7-121-15</inkml:trace>
  <inkml:trace contextRef="#ctx0" brushRef="#br0" timeOffset="199282.3878">13944 16265 1371 0,'13'-12'245'0,"17"-11"-67"16,5 9 4-16,5 11-72 0,3 5-29 16,-7 12-40-16,-8 2-12 15,-20 12 0-15,-10 2 2 16,-17 9 2-16,0 1-4 15,4-5-16-15,4-10-10 16,18-13-11-16,8-11-1 16,12-7-6-16,6-1 3 15,6 4 6-15,1 3 3 16,-10 15 18-16,-8 8 18 0,-26 10 25 16,-9 9 7-16,-17 2-13 15,2-1-9-15,0-9-68 16,7-9-40-16,10-16-155 15</inkml:trace>
  <inkml:trace contextRef="#ctx0" brushRef="#br0" timeOffset="199505.3382">14333 16162 1476 0,'11'-6'266'0,"20"-2"-16"16,6 12-79-16,16 22-67 16,3 15-29-16,-2 27-50 15,-11 8 1-15,-28 8 38 16,-18-5 10-16,-12-4 8 16,-4-7-10-16,-8-10-47 0,5-3-34 15,-8-22 342-15</inkml:trace>
  <inkml:trace contextRef="#ctx0" brushRef="#br0" timeOffset="200012.8603">15591 16499 1187 0,'-8'20'353'15,"-12"15"-79"-15,-4 5-111 0,-2 1-38 16,-2-6-51-16,1-3-41 16,2-15-18-16,-1-10-2 15,6-14-13-15,2-9-10 16,7-10-16-16,1-1-6 15,10-6 3-15,3 3 4 16,9 6 23-16,7 4 8 16,5 18 24-16,4 2 14 15,2 16 14-15,0 8 9 0,0 3-6 16,-4 8-7-16,-3 2-16 16,0-2-27-16,-8-7-88 15,-2-8-71-15</inkml:trace>
  <inkml:trace contextRef="#ctx0" brushRef="#br0" timeOffset="200295.1058">15641 16543 1557 0,'1'-4'353'16,"5"2"-48"-16,7 11-129 16,4 8-54-16,2 11-65 15,-3 0-9-15,-8 3-11 16,-5-1-1-16,-2-4-8 15,2-3-9-15,4-12-14 16,2-9-11-16,5-18-19 0,3-11-4 16,3-11 2-1,0 1 10-15,-2-1 16 0,-2 7 1 16,-8 6 7-16,-6 5 10 16,-3 20 7-16,-7 5 5 15,-5 19-2-15,3 5-10 16,3 4-6-16,5 1-11 15,11-2-70-15,9-3 82 16</inkml:trace>
  <inkml:trace contextRef="#ctx0" brushRef="#br0" timeOffset="200897.8849">16259 16582 1189 0,'-11'-11'356'16,"-10"-8"-89"-16,-1 4-82 15,-2 3-21-15,-5 3-46 16,9 8-28-16,2 10-43 15,0 1-11-15,12 17-13 16,-6-4-2-16,12 6 1 16,9 1-2-16,6-7-6 0,7 3-3 15,0-14-1-15,5-2 2 16,-2-11 2-16,3-9 3 16,-4-8 0-16,-7-8 0 15,-5-1-2-15,-4-3-3 16,-8 3-4-16,-1 5 0 15,-6 5-4-15,0 9-4 16,1 10 0-16,3 5 0 0,3 5 0 16,4 3 0-16,9 0 2 15,2-1 0-15,9 0 0 16,2-1 2-16,4-4 3 16,1-1 1-16,-4-6 3 15,-2-3 0-15,-7-6-3 16,-8-8-14-16,0-2-65 15,-5-6-54-15,-5-4-125 16,-2 1-66-16,-7-6-19 16,-2-2 78-16,-6-11 27 15,-2 0 221-15,0 3 321 16,1 2-110-16,4 19 52 16,3 7 2-16,2 11-85 15,2 7-53-15,4 11-81 16,3 4-20-16,7 10 361 15</inkml:trace>
  <inkml:trace contextRef="#ctx0" brushRef="#br0" timeOffset="201207.3375">16659 16381 1481 0,'-1'-2'295'0,"-2"2"-16"16,2 14-69-16,-1 23-113 15,2 9-31-15,7 17-22 16,0 7-7-16,-4 15-8 15,-3 2-10-15,0 2-7 16,-4-4-1-16,5-21 1 16,5-11-2-16,-3-25-63 15,4-7 20-15</inkml:trace>
  <inkml:trace contextRef="#ctx0" brushRef="#br0" timeOffset="201363.9138">16694 16654 1581 0,'15'7'242'16,"15"0"-204"-16,6-1-6 16,10 3-127-16</inkml:trace>
  <inkml:trace contextRef="#ctx0" brushRef="#br0" timeOffset="201673.2176">17097 16514 1494 0,'-12'-4'276'0,"-9"3"-46"16,-10-4-45-16,1-1-70 16,6 8-42-16,5 0-53 15,9 7-13-15,10 5-13 16,7-5-3-16,9 0 0 15,7 2 2-15,0-6-1 16,-2 2-12-16,-4 1-15 16,-9-7-3-16,-7 5 6 15,-1-3 12-15,-11-2 18 16,0 4 2-16,-2 4 13 16,-2 4 11-16,4 6 22 15,-3 1 11-15,11 2-2 16,3-3-12-16,14 0-21 15,12-3-3-15,6-5-62 0,10-2-51 16</inkml:trace>
  <inkml:trace contextRef="#ctx0" brushRef="#br0" timeOffset="201961.3126">17700 16485 1420 0,'1'1'240'15,"2"-4"-34"-15,18 6-116 16,9 2-25-16,11-2-28 15,3 1-10-15,-3-4-6 16,-3 0-1-16,-10-3-12 16,-3 3-19-16,-10-1-94 15,-11-2-95-15</inkml:trace>
  <inkml:trace contextRef="#ctx0" brushRef="#br0" timeOffset="202094.4922">17897 16481 1177 0,'-4'7'338'0,"-4"9"-142"0,2 6 2 15,1 5-61-15,5 2-32 16,4 3-43-16,0 0-23 16,3-1-19-16,4-3-4 15,5-7-73-15,1-6-16 16</inkml:trace>
  <inkml:trace contextRef="#ctx0" brushRef="#br0" timeOffset="202391.2662">18239 16585 1197 0,'-7'-7'339'0,"-10"-9"-104"16,-2 5-17-16,-5 0-72 15,-2 3-30-15,6 14-60 16,0-1-17-16,7 12-21 15,9 2-4-15,5 2-3 16,5 1 4-16,11 1-3 16,-1-2 1-16,12-5 14 15,6-2-1-15,-1-11 9 16,-1-3 3-16,-5-7-3 0,-9-3-1 16,-9-7-8-16,-7-1-9 15,-8-3-56-15,-5-4-22 16</inkml:trace>
  <inkml:trace contextRef="#ctx0" brushRef="#br0" timeOffset="202884.288">19015 16563 1302 0,'1'11'268'16,"0"5"-73"-16,2 6-67 15,0 1-5-15,-8-3-37 0,4 4-17 16,-3-13-28-16,1 1-3 16,1-14-9-16,-3-9-5 15,0-8-6-15,4-7-7 16,4-5-7-16,5 1-3 15,2-9-3-15,4 8-1 16,8 5 15-16,3 4 6 16,4 20 18-16,0 5 8 0,-7 18 5 15,-7 6-1-15,-4 10-9 16,-3 2-8-16,-1 2-16 16,1-3-19-16,3-8-79 15,2-8-57-15</inkml:trace>
  <inkml:trace contextRef="#ctx0" brushRef="#br0" timeOffset="203199.0757">19394 16630 1530 0,'0'8'280'15,"2"6"-91"-15,19 2-85 16,-1-4 11-16,1-10-31 15,-1-4-7-15,-4-10-11 16,-1-5-14-16,-1-7-25 0,-2 4-6 16,-10-9-6-16,-1 2-2 15,-9-3-3-15,-9-8-3 16,-4 10-5-16,-4 4-3 16,3 20 0-16,-1 10 1 15,4 19 6-15,2 11 6 16,6 10-2-16,7 5-1 15,5 7-4-15,6 4-2 16,3 2 0-16,0 1-4 16,1-2-114-16,-3-5-22 0</inkml:trace>
  <inkml:trace contextRef="#ctx0" brushRef="#br0" timeOffset="203693.3689">19762 16493 1437 0,'-8'10'257'0,"-6"5"25"16,2 10-186-16,4 1-14 15,8 1-9-15,4-2-16 16,13-2-20-16,5-2-8 16,8-13-16-16,2-8 1 15,1-7 3-15,-6-8 0 16,-7-4 0-16,-2-2-3 15,-17-5-3-15,3 3-4 16,-5 6-5-16,-6 5-3 0,1 16-5 16,-2 4 2-16,-1 11 3 15,2 6 1-15,9 0 5 16,7 4 0-16,12-5 4 16,3-4 6-16,1-9 13 15,0-4 6-15,-3-8 13 16,-4-5-1-16,-6-8-9 15,-2-2-7-15,-7-5-40 16,1 0-42-16,-4 2-136 16,0-5-105-16</inkml:trace>
  <inkml:trace contextRef="#ctx0" brushRef="#br0" timeOffset="203804.067">20010 16311 1529 0,'-4'-7'335'0,"-2"-4"-20"16,3 8-55-16,-6 3-129 0,3 7-47 15,6 4-53-15,0 4-38 16,10 6-19-16</inkml:trace>
  <inkml:trace contextRef="#ctx0" brushRef="#br0" timeOffset="204037.6196">20241 16509 1543 0,'16'0'253'0,"19"-2"-129"16,3 1-49-16,1 2-33 15,-3 1-17-15,-12-1-14 16,-2 2-5-16,-12-5-56 15,-5 0-92-15</inkml:trace>
  <inkml:trace contextRef="#ctx0" brushRef="#br0" timeOffset="204162.2906">20430 16504 773 0,'-1'10'579'16,"-6"4"-343"-16,3 5-38 16,-4 0 0-16,8 7-83 15,-6-3-26-15,10 0-49 16,2 3-9-16,-4-10-65 0,15-1-37 15</inkml:trace>
  <inkml:trace contextRef="#ctx0" brushRef="#br0" timeOffset="204427.3089">20639 16546 1420 0,'-13'-5'260'0,"-11"1"-12"0,4 6-138 16,8 7-32-16,4 6-23 16,3 3-4-16,9 3-17 15,5 5-9-15,13-1-13 16,7-2 1-16,2-12 12 16,3-4 13-16,-5-13 21 15,-2-5 9-15,-12-7 6 16,-11-3-5-16,-13-2-23 15,-9 1-15-15,-3 4-45 16,-1 0-19-16</inkml:trace>
  <inkml:trace contextRef="#ctx0" brushRef="#br0" timeOffset="204800.9791">21357 16336 1580 0,'-2'4'335'15,"2"8"-75"-15,-2 31-128 16,-2 15-52-16,12 25-25 16,-2 5-11-16,4 14-17 15,8 3-4-15,-13-8-4 16,1-9-5-16,0-24 5 15,-11-20-9-15,3-18-68 16,-5-11 416-16</inkml:trace>
  <inkml:trace contextRef="#ctx0" brushRef="#br0" timeOffset="204952.1117">21349 16685 1575 0,'8'3'286'16,"16"-2"-127"-16,9 4-84 16,7-3-30-16,7-2-41 15</inkml:trace>
  <inkml:trace contextRef="#ctx0" brushRef="#br0" timeOffset="205360.7138">21882 16402 1536 0,'-15'-2'265'0,"-14"0"-125"15,1 8-47-15,13 15-56 16,5 3-23-16,10 5-12 16,9-1-1-16,12-4 1 15,1-5 0-15,3-4 3 0,-4-4 1 16,-1-5-2-16,-5-3-2 16,-10-8-7-16,0 1-4 15,-14-5-1-15,-9-1 3 16,-4 5 13-16,-11-1 12 15,3 7 27-15,7 7 9 16,6 10-1-16,7 3-10 16,12 2-15-16,5 0-9 15,11-4-5-15,5 0-1 0,2-5-28 16,4-5-28-16,-5-7-339 16</inkml:trace>
  <inkml:trace contextRef="#ctx0" brushRef="#br0" timeOffset="205497.3463">21899 16197 1632 0,'-5'-6'360'16,"-1"-6"-141"-16,-6 11-153 16,7 6-36-16,7 10-79 15</inkml:trace>
  <inkml:trace contextRef="#ctx0" brushRef="#br0" timeOffset="205794.3859">21999 16440 1558 0,'-3'14'322'0,"-2"23"-26"0,2 3-114 16,12 14-79-16,5 4-24 15,11 4-56-15,4 5-10 16,-6-4-3-16,-3 3 1 15,-16-9-4-15,-4-9 0 16,-12-13 6-16,-7-16-8 16,-6-15-25-16,1-4-8 0,1-11-6 15,4-4 7-15,10-11 22 16,2-8 4-16,6-18-5 16,5-5 0-16,15-7 0 15,2-1 0-15,14 8 4 16,1 6 2-16,1 16 0 15,0 0 11-15,-9 16-28 16</inkml:trace>
  <inkml:trace contextRef="#ctx0" brushRef="#br0" timeOffset="205990.8653">22336 16474 1584 0,'-3'0'356'0,"-7"9"-59"16,5 6-87-16,2 11-96 0,1 9-15 15,4 5-47-15,3 4-14 16,-2-3-24-16,3-1-22 16,3-9 325-16</inkml:trace>
  <inkml:trace contextRef="#ctx0" brushRef="#br0" timeOffset="206360.7585">22692 16445 1344 0,'-10'-2'283'0,"-14"2"17"16,-4 7-73-16,-2 8-107 16,4 6-37-16,7 4-52 15,4 1-9-15,16 3-8 16,7-3-5-16,14-1-5 15,7-5 1-15,9-8 3 0,-3-9 3 16,-5-4 8-16,-5-4 4 16,-19-6 2-16,-6-3 1 15,-20-2-10-15,-10 0-4 16,-2 5-10-16,0 1-21 16</inkml:trace>
  <inkml:trace contextRef="#ctx0" brushRef="#br0" timeOffset="206570.7556">22838 16484 1641 0,'13'0'326'0,"18"0"-218"16,10 0-23-16,4 1-30 15,0-1-14-15,-8 2-10 16,-7 2-7-16,-14-3-34 16,-6 5-38-16</inkml:trace>
  <inkml:trace contextRef="#ctx0" brushRef="#br0" timeOffset="206709.6049">23015 16528 1405 0,'-2'13'260'16,"-3"7"13"-16,1 6-164 0,1 2-33 16,1-2-29-16,4-1-4 15,6-4-76-15</inkml:trace>
  <inkml:trace contextRef="#ctx0" brushRef="#br0" timeOffset="207002.1177">23329 16509 1563 0,'-11'-9'319'0,"-8"-8"-82"16,-3 6-74-16,4 11-82 15,3 7-20-15,6 15-19 16,1 3 0-16,12 10-12 15,3 0-3-15,12-2-10 16,3-5-1-16,2-11-2 16,6-6 4-16,-7-14 13 15,5-5 2-15,-11-14 11 16,-8-1 13-16,-13-4-1 16,-10 2-3-16,-8 12-19 15,-1 1 253-15</inkml:trace>
  <inkml:trace contextRef="#ctx0" brushRef="#br0" timeOffset="207886.1877">10019 17584 1446 0,'6'0'208'0,"7"0"-96"16,8 1 0-16,10 3-39 0,6-3-24 15,5 6-28-15,-2-2-7 16,-8-7-6-16,-3 3 1 15,-16 0 0-15,-6-1-1 16,-6 1-2-16,-8 1-1 16,-7 7 3-16,-4 8 5 15,-2 9 6-15,4 4 2 16,12 4-5-16,6-3-9 16,13-1-7-16,6 0 3 0,9-6-77 15,3-2-20-15</inkml:trace>
  <inkml:trace contextRef="#ctx0" brushRef="#br0" timeOffset="208155.5645">10420 17707 1496 0,'-1'-4'276'0,"1"2"-39"16,0 7-66-16,0-5-51 15,2 11-21-15,7 50-28 16,-9-25 5-16,0-4-26 15,1-3-10-15,3-13-20 16,3-9-3-16,2-18-3 16,0-10-2-16,7-12-3 15,2-7-4-15,5 2-3 0,2 3-1 16,2 10 0 0,-2 13-1-16,0 14 1 0,-3 11 0 15,-6 13 1-15,2 2 4 16,-8 11-32-16,2-3-46 15</inkml:trace>
  <inkml:trace contextRef="#ctx0" brushRef="#br0" timeOffset="208401.27">10830 17677 1537 0,'-2'0'279'0,"7"3"-67"16,-4 2-55-16,-1-5-51 15,18 10-23-15,40 46-35 16,-29-24-4-16,-13 0 9 16,-9 1 11-16,-15-6 1 15,-6-5-7-15,-7-14-38 16,-2-8-47-16,5-12 161 15</inkml:trace>
  <inkml:trace contextRef="#ctx0" brushRef="#br0" timeOffset="208934.2403">11951 17549 1494 0,'-14'-3'257'0,"-11"-7"-77"15,-2 9-20-15,10 8-63 16,3 0-27-16,11 11-46 16,6 0-9-16,9-2-9 15,5 3 1-15,6-4 3 16,2 0 1-16,4-5-1 15,-3-6 0-15,-7 1 1 16,-3-5 2-16,-13-1-5 0,-5 0-7 16,-13-5-5-16,-4 3-5 15,-9 3 2-15,-4 0 6 16,5 6 1-16,3 0-1 16,8 6 2-16,8 3 3 15,7 3 7-15,3 3 3 16,10-2-3-16,4-1-3 15,5-3-2-15,-2-5-1 16,4-7-34-16,-3-1-27 16</inkml:trace>
  <inkml:trace contextRef="#ctx0" brushRef="#br0" timeOffset="209073.9367">11906 17338 1590 0,'-5'-12'331'16,"-3"-13"-107"-16,7 19-151 16,1 4-46-16,4 11-140 15</inkml:trace>
  <inkml:trace contextRef="#ctx0" brushRef="#br0" timeOffset="209286.417">12026 17522 1679 0,'7'12'374'0,"8"21"-192"0,6-1-38 16,7 9-64-16,-1 4-28 15,-2-9-31-15,1-2-4 16,-9-18 2-16,3-11 7 16,-1-16 10-16,-4-8 2 15,-3-10-3-15,-3 2-10 16,-7-1-29-16,5 6-32 15,-1 8-198-15</inkml:trace>
  <inkml:trace contextRef="#ctx0" brushRef="#br0" timeOffset="209658.4478">12469 17559 1531 0,'0'0'278'0,"7"0"-74"16,10 1-65-16,13-1-56 16,10 0-29-16,4-1-32 15,-6 1-7-15,-3 4-5 16,-9-1-16-16,-12-3-60 15,2 0-72-15,-12-11-124 0,-2 0 15 16,-4 3 68-16,-4-3-91 16,-10 5 320-16,-1 4 111 15,-1 5 13-15,1 8 21 16,9 9 13-16,-4 4-9 16,3 9-70-16,0 3-37 15,8 4-49-15,2 0-17 0,6-1-33 16,6-4-21-16,7-10-329 15</inkml:trace>
  <inkml:trace contextRef="#ctx0" brushRef="#br0" timeOffset="209996.5206">13099 17642 1369 0,'0'10'265'0,"-3"10"-15"15,-4 5-38-15,-9-2-76 16,-4-3-43-16,-2-8-51 16,0-5-5-16,-3-12-10 15,1-2-5-15,1-9-9 16,1-3-7-16,10-2-6 0,5-2-4 15,8 2-8-15,11 4-1 16,8 4-1-16,5 4 2 16,5 9 12-16,-4 2 9 15,1 14 17-15,-1 5 3 16,3 14-3-16,-1 1 3 16,-2 2-10-16,-5 2-124 15</inkml:trace>
  <inkml:trace contextRef="#ctx0" brushRef="#br0" timeOffset="210379.4879">13435 17584 1003 0,'-4'-7'427'0,"-11"-1"-238"16,-1 1-23-16,-5 7-24 0,2 4-27 15,-1 7-48-15,5 8-9 16,5 5-27-16,-1 1-3 15,11-2 2-15,9 0 0 16,7-5 0-16,3-2-5 16,3-5-3-16,-7-8 2 15,-6-4 3-15,-4-5 0 16,-8-2-6-16,-6 0-2 16,-7-1-33-16,1 0-28 0,3 2-425 15</inkml:trace>
  <inkml:trace contextRef="#ctx0" brushRef="#br0" timeOffset="210641.8938">13525 17608 1512 0,'5'10'290'16,"5"10"-39"-16,-2 4-106 16,1 2-26-16,-4-4-50 15,0-3-21-15,-4-9-23 16,2-4-5-16,5-10-6 15,2-7-5-15,4-11-8 16,-2-2-2-16,3-6-7 16,2 5 3-16,1 5 2 15,1 1 0-15,-2 19 3 16,-8 0 3-16,-1 13 6 16,4 11 1-16,-9 5 2 0,5 5 0 15,2 0-46-15,-2-7 407 16</inkml:trace>
  <inkml:trace contextRef="#ctx0" brushRef="#br0" timeOffset="210836.9332">13857 17531 1706 0,'4'6'398'0,"10"21"-211"16,1 4-16-16,1-2-44 15,4 10-17-15,-7-4-34 16,-7-4-15-16,-10-4-30 16,-9-6-18-16,-9-12-46 15,-1-6-8-15</inkml:trace>
  <inkml:trace contextRef="#ctx0" brushRef="#br0" timeOffset="211284.7651">14774 17560 1239 0,'0'-2'296'16,"4"-4"-101"-16,7 6-93 15,5 0-11-15,12 2-39 16,6 0-24-16,4-2-19 15,1-2-2-15,-5-5 3 16,-8-3 0-16,-14 1 2 16,-10-1-2-16,-17 6-3 15,-4 3-3-15,-10 9 6 16,-2 4 4-16,7 13 2 16,0 3 3-16,11 8-12 15,9 4-6-15,9-2-10 16,11 0-28-16,16-8-107 15,7-5-80-15</inkml:trace>
  <inkml:trace contextRef="#ctx0" brushRef="#br0" timeOffset="211689.8283">15289 17656 1436 0,'-11'-8'226'15,"-11"-7"-66"-15,-3 1-3 16,0-1-52-16,-2 3-13 15,9 4-35-15,3 4-22 16,3 8-20-16,4 5 0 0,2 5 10 16,-1 2 5-16,10 2 7 15,8 1 1-15,2-3-9 16,2-1-3-16,7-8-7 16,1-5-3-16,3-7-1 15,2-6 1-15,-7-1-1 16,-5-7 1-16,-8 1-5 15,-1 1-2-15,-7 1-4 16,0 13-4-16,-4 4-5 16,1 4-2-16,2-5-1 15,0 4 3-15,1 14 4 16,8 34 2-16,12-33 2 16,5-2 2-16,8-4 6 15,4-6 7-15,-4-7 19 16,1-8 6-16,-13-6 0 15,-5-5-4-15,-15 0-16 16,-3-1-17-16,-2 4-75 16,-3 3-20-16</inkml:trace>
  <inkml:trace contextRef="#ctx0" brushRef="#br0" timeOffset="212128.6663">16300 17527 1489 0,'8'5'287'16,"7"3"-26"-16,-3 12-127 15,1 9-8-15,-7 2-47 16,-5 2-17-16,-5-3-14 16,1-7-11-16,1-8-16 15,2-9-3-15,9-13-3 16,2-11-6-16,10-9-9 15,3-2-2-15,3-2-2 0,-1 3 4 16,-4 10-1 0,3 0 0-16,-8 18 2 0,-4 6 2 15,0 12 4-15,-6 8 2 16,6 4-3-16,-3 2 2 16,-4 2-25-16,-4-3-43 15,0-9 116-15</inkml:trace>
  <inkml:trace contextRef="#ctx0" brushRef="#br0" timeOffset="212276.2751">16415 17330 1492 0,'-2'-7'302'0,"-3"-7"1"15,3 10-147-15,9 13-139 16,2 6-32-16</inkml:trace>
  <inkml:trace contextRef="#ctx0" brushRef="#br0" timeOffset="212559.4626">16772 17497 1403 0,'9'10'277'0,"10"3"65"16,10 22-224-16,9 6 11 15,9 15-23-15,0 2-16 0,-7 9-26 16,-10 1-15-16,-14-2-44 15,-6-5-17-15,-3-23-70 16,0-15 8-16</inkml:trace>
  <inkml:trace contextRef="#ctx0" brushRef="#br0" timeOffset="212728.5363">17078 17503 1569 0,'-12'2'352'15,"-9"3"-51"-15,-8 16-137 16,-8 11-40-16,-8 12-54 16,-4 6-16-16,4 9-30 15,4 1-6-15,13 2-18 16,5-5-32-16,14-12 206 16</inkml:trace>
  <inkml:trace contextRef="#ctx0" brushRef="#br0" timeOffset="213295.9892">17404 17702 1223 0,'-2'-7'303'0,"-5"-9"-115"16,-4 1-14-16,-4-1-27 15,-4 0-16-15,-7 3-23 16,1 5-17-16,-4 6-32 16,2 3-18-16,4 8-31 15,0 2-10-15,6 6-3 16,7 4 0-16,5 1 2 15,8 3 3-15,11-5 2 16,3-4 2-16,10-9 3 16,5-7-2-16,1-14 2 15,-3-2 1-15,-2-9-3 16,-3 1-2-16,-6 5-3 16,-3-4 0-16,-8 8-2 0,-5 3 0 15,-5 7-1-15,-6 9-3 16,-1 7-1-16,-1 3 0 15,7 8 1-15,3-1 3 16,6 4 1-16,5-2 0 16,12-1 4-16,4-2 1 15,3-9 7-15,4-3 7 16,-8-12 20-16,-4-7 10 16,-7-8 9-16,-7-3-4 0,-3-5-16 15,1 2-11 1,-7 1-15-16,0 1-12 0,-1 2-43 15,-7 5-22-15,9 7-45 16</inkml:trace>
  <inkml:trace contextRef="#ctx0" brushRef="#br0" timeOffset="213444.5933">17824 17718 1752 0,'-3'0'468'0,"-5"4"-176"16,-2-1-100-16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36:39.0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1837 9596 1330 0,'-6'11'255'0,"-5"13"-78"16,12-1-14-16,15-8-67 16,8-5-1-16,14-19 15 15,5-9-1-15,3-19-9 16,-7-13-13-16,-8-11-29 0,-7-3-7 15,-6-5-24-15,-6 5-7 16,-1 6-11-16,-1 4-3 16,-5 16-3-16,-3 7-2 15,-4 20-6-15,-4 8-6 16,-1 18-6-16,1 16-1 0,6 19 2 16,1 9 4-1,11 15 7-15,5 3 1 0,6-7 4 16,3-3 2-16,1-20 4 15,2-11 0-15,-5-20-4 16,-1-8-30-16,-4-15-108 16,-8-10-94-16</inkml:trace>
  <inkml:trace contextRef="#ctx0" brushRef="#br0" timeOffset="231.792">1935 9380 1743 0,'8'4'393'0,"9"3"-249"0,5 2-65 15,3 1-37-15,2-2-13 16,-3-5-54-16</inkml:trace>
  <inkml:trace contextRef="#ctx0" brushRef="#br0" timeOffset="397.7577">1669 9190 1401 0</inkml:trace>
  <inkml:trace contextRef="#ctx0" brushRef="#br0" timeOffset="899.5874">2416 9500 1342 0,'-2'5'289'0,"4"10"43"15,6 4-129-15,12-2-87 16,6 0-21-16,5-5-33 15,3-5-14-15,0-7-21 16,-3-6-3-16,-4-11-5 16,-3-4 0-16,-3-5 3 15,-10-3-4-15,-5 3-1 16,-8 2-2-16,-16 9-7 16,-4 9-2-16,-9 11-6 15,0 10-3-15,2 13 2 16,4-1 0-16,8 13 1 15,0-2 3-15,9 7 3 16,8 6 2-16,8 0-4 16,6 2 0-16,6-11 1 15,-4-5-7-15,5-13-81 0,0-6-53 16</inkml:trace>
  <inkml:trace contextRef="#ctx0" brushRef="#br0" timeOffset="1183.8209">3107 9535 1459 0,'-7'11'282'0,"-12"11"4"16,-5 2-56-16,2 0-114 16,-3-4-37-16,-3-13-48 15,5-3-13-15,-2-13-17 16,6-6-9-16,12-5-12 15,-1-5-2-15,11 3 3 16,2 1 5-16,6 2 4 16,9 5-2-16,4 12 6 15,3 2 4-15,0 17 13 16,-7 4 6-16,2 6 6 16,-1 6-2-16,-2-5 13 15,7 6 6-15</inkml:trace>
  <inkml:trace contextRef="#ctx0" brushRef="#br0" timeOffset="1662.165">4020 9360 1119 0,'-9'-2'406'16,"-2"1"-134"-16,-15 1-68 15,-3 5-20-15,-6 9-60 16,-3 2-34-16,9 11-53 16,9 5-23-16,17 4-16 15,9 2-1-15,18-2 1 16,3-10 3-16,10-8 2 0,5-2 1 15,-9-17 4-15,-2-3 1 16,-6-5 7-16,-8-7 3 16,-12-2 0-16,-9 1-7 15,-12-4-28-15,-6 4-26 16,-3 6-81-16,-1 1-50 16</inkml:trace>
  <inkml:trace contextRef="#ctx0" brushRef="#br0" timeOffset="1799.7966">3989 9428 1138 0,'11'0'380'0,"14"-3"-140"16,3-3-11-16,4 6-88 15,1-2-31-15,3 2-55 16,-2-2-17-16,-14 2-62 16,5-4-67-16</inkml:trace>
  <inkml:trace contextRef="#ctx0" brushRef="#br0" timeOffset="1964.7182">4220 9419 1331 0,'-4'10'282'16,"-1"8"-37"-16,3 10-94 16,2 0-32-16,3 4-50 15,3 2-16-15,-2-9-15 16,4 1-29-16,-4-14-116 15,1-7-122-15</inkml:trace>
  <inkml:trace contextRef="#ctx0" brushRef="#br0" timeOffset="2206.3601">4431 9434 1322 0,'7'1'278'16,"8"7"-38"-16,1 5-24 15,-8 8-59-15,-1 6-22 16,-4 4-50-16,-2-3-18 0,3-8-32 15,2-4-15-15,1-13-10 16,3-5-4-16,6-10-12 16,-2-6-4-16,6-5-2 15,-2-2 0-15,4 7 8 16,3 6-1-16,-3 12 1 16,1 8 4-16,-5 9 13 15,-8 11 9-15,-4 3 2 16,-2 3 11-16,-5 3 104 15</inkml:trace>
  <inkml:trace contextRef="#ctx0" brushRef="#br0" timeOffset="3004.6836">5548 9380 1346 0,'-10'0'270'0,"-18"6"-24"16,0 5-29-16,12 14-77 15,-2 5-34-15,16 10-52 16,2 0-19-16,13-3-19 15,10-4-5-15,7-13-3 16,11-7 2-16,-2-19 5 16,-1-13 2-16,-9-8 5 15,-9-8 1-15,-13-8-2 16,-4 2 2-16,-21 2-5 16,9 19-2-16,1 2-6 15,-37-57-5-15,-15 10-6 0,-9 8-3 16,24 46-6-16,3 11-2 15,12 13-5-15,13 9 0 16,15 8 2-16,17 3-1 16,22 1-46-16,10-6-38 15</inkml:trace>
  <inkml:trace contextRef="#ctx0" brushRef="#br0" timeOffset="3378.6871">6041 9334 1487 0,'-16'-5'291'0,"-15"-1"-13"16,2 4-79-16,11 2-114 16,3 5-33-16,10 5-39 15,4 3-9-15,7 5-5 16,4 1-2-16,5-2 3 15,0-6 0-15,2-3 2 16,2-2 2-16,-5-6 1 16,2 0 0-16,-13-7-26 0,1 1-7 15,-12 1-3-15,-8 0 1 16,-4 6 26-16,-9 2 13 16,2 6 13-16,1 2 6 15,11 5 6-15,8 5-7 16,13 3-10-16,2 1-5 15,2-2-7-15,5-7-1 16,4-5 0-16,4-3 4 16,6-9-48-16,-4-4-37 0</inkml:trace>
  <inkml:trace contextRef="#ctx0" brushRef="#br0" timeOffset="3505.3434">6013 9201 1622 0,'-3'0'320'0,"-5"1"-193"16,6 4-51-16,6 6-131 15</inkml:trace>
  <inkml:trace contextRef="#ctx0" brushRef="#br0" timeOffset="3784.5723">6378 9392 1242 0,'-7'-3'338'15,"-16"-5"-33"-15,-2 2-47 16,-6 3-93-16,-2 2-47 16,2 7-68-16,5 7-21 15,12 4-28-15,2 10-3 16,16-2-2-16,10-2 3 15,5 4 6-15,5-8 2 16,4-4 2-16,-3 0 2 16,-5-9-1-16,-3 0 3 0,-12-6 1 15,-7-3-17-15,-5-7-67 16,-4-4-50-16</inkml:trace>
  <inkml:trace contextRef="#ctx0" brushRef="#br0" timeOffset="4037.8953">6461 9380 1254 0,'6'7'341'0,"4"12"-13"16,1 5-16-16,-11 5-99 15,0 2-43-15,-2-5-69 16,-1-3-32-16,3-10-40 16,2-4-9-16,4-12-29 15,6-2-17-15,5-13-34 16,2-7-15-16,8 5 11 15,-1-3 13-15,2 5 31 16,2 8 11-16,-3 10 4 16,-2 6 9-16,-9 13 31 0,-6 7 16 15,-10 3 6-15,-4 2-8 16,-1 3 2-16,2-4 279 16</inkml:trace>
  <inkml:trace contextRef="#ctx0" brushRef="#br0" timeOffset="4471.5772">7559 9007 1458 0,'-20'10'263'0,"-12"7"-39"15,-3 15-68-15,5 10-7 16,11 13-49-16,4 6-22 16,17 12-26-16,11-2-16 15,14-4-24-15,5-6-4 16,11-19-1-16,-1-10-5 15,-2-24-58-15,0-6-40 0</inkml:trace>
  <inkml:trace contextRef="#ctx0" brushRef="#br0" timeOffset="4688.8735">7759 9146 1465 0,'0'3'267'16,"0"5"-20"-16,5 18-119 16,-3 7-30-16,-1 17-10 15,2 7-8-15,-3 6-23 16,0-6-3-16,5-13-35 16,0-13-25-16,0-17-60 15,-1-8-51-15,-2-17-214 16</inkml:trace>
  <inkml:trace contextRef="#ctx0" brushRef="#br0" timeOffset="4980.7492">7779 9110 2020 0,'18'0'43'0,"-3"2"-13"16,14 4 43-16,-1 7-27 15,-10 5-8-15,-4 5-2 0,-8 5-3 16,-6 1-4-16,-3-2-12 15,-4-5-4-15,2-9-5 16,1-6-4-16,7-12-5 16,12-2-2-16,11 2-4 15,9 3 0-15,4 12 2 16,-5 8 0-16,-11 12 6 16,-11 6 4-16,-19 6 20 15,-9 7 10-15,-16-5 7 16,-3-5-3-16,-2-14-12 15,1-10-27-15,5-15-80 16,6-6-253-16</inkml:trace>
  <inkml:trace contextRef="#ctx0" brushRef="#br0" timeOffset="5242.1983">8279 9067 1396 0,'7'-3'315'0,"6"-4"54"16,9 12-150-16,-5 5-64 16,9 18-82-16,0 8-18 15,-14 15-13-15,-5 9-6 0,-15 16-5 16,-8 1-4-16,-8-2-17 15,1-7-20-15,8-26-38 16,1-12-37-16,14-20-124 16</inkml:trace>
  <inkml:trace contextRef="#ctx0" brushRef="#br0" timeOffset="5465.5971">8841 9332 1893 0,'-2'3'543'0,"5"1"-271"16,-4 2-69-16,1-6-99 0,0 0-34 15,0 0-33-15,0 0 202 16</inkml:trace>
  <inkml:trace contextRef="#ctx0" brushRef="#br0" timeOffset="5981.7655">8845 9548 1877 0,'-4'0'542'0,"-3"2"-283"15,2 0-68-15,0-2-111 16,5 0 218-16</inkml:trace>
  <inkml:trace contextRef="#ctx0" brushRef="#br0" timeOffset="7975.8">9885 9230 1344 0,'-2'4'270'0,"-9"7"-26"15,3 10-51-15,-3 12-93 16,-2 6-29-16,2 9-36 16,-4-2-12-16,2-5-12 15,-6-13-1-15,14-11-9 16,4-7-3-16,1-20-10 15,11-1-2-15,1-18 4 16,-3-9 1-16,2-7 9 16,5-7 2-16,-5 1 1 15,3 4-1-15,-4 5 0 16,-2 11-1-16,-2 12 13 16,-4 5 0-16,3 14 9 15,-2 6 0-15,5 10-9 0,4 7-4 16,12 10-7-16,7 4-2 15,11 6-1-15,5 4 0 16,4-2 0-16,1-2 0 16,-10-5 3-16,-8-12-1 15,-21-13 4-15,-6 1 5 16,-20-7 7-16,-13 0 4 16,-23-5 2-16,-9-2-3 0,-7-4-8 15,7 0-5 1,13 5-7-16,4-1-4 0,21 3-34 15,6 1-30-15,14-2-101 16</inkml:trace>
  <inkml:trace contextRef="#ctx0" brushRef="#br0" timeOffset="8365.612">10645 9207 1499 0,'-13'-6'286'0,"-16"-8"-31"0,-5 3-21 15,-3 5-84-15,0 0-37 16,8 12-61-16,6 3-17 16,3 4-26-16,9 8-1 15,11 2 9-15,5 4 4 16,14 3 9-16,3-1 3 16,11-7-6-16,7-6-6 0,7-11-7 15,1-5-2 1,-6-12-1-16,-8-5-1 0,-13-7-21 15,-7-3-26-15,-8 4-69 16,-6 0-43-16,-8 8-142 16</inkml:trace>
  <inkml:trace contextRef="#ctx0" brushRef="#br0" timeOffset="8586.7073">10562 9006 1227 0,'-1'-8'342'0,"-1"-2"-38"16,0 6-5-16,-12 14-89 16,10 3-42-16,4 18-71 15,3 8-27-15,19 15-26 16,-7 14-13-16,0 10-14 0,5 3-4 16,-11-12-2-16,2-6-3 15,-5-20-2-15,-4-14-6 16,0-5-29-16,-2-10 325 15</inkml:trace>
  <inkml:trace contextRef="#ctx0" brushRef="#br0" timeOffset="9013.0278">11175 9279 1659 0,'2'2'360'15,"11"3"-186"-15,3 0-47 16,20 1-71-16,2-2-22 16,6-3-29-16,0-1-36 15,-4 0-138-15</inkml:trace>
  <inkml:trace contextRef="#ctx0" brushRef="#br0" timeOffset="9217.2112">11145 9487 1660 0,'14'1'372'0,"18"4"-158"15,4 0-44-15,9-1-91 16,0 1-18-16,-2-1-18 15,-2-2 329-15</inkml:trace>
  <inkml:trace contextRef="#ctx0" brushRef="#br0" timeOffset="9802.085">12239 9166 1131 0,'-16'0'339'15,"-14"-1"-205"-15,-5-8-38 16,2-5-4-16,3-13-12 0,7 1-9 16,16-8-30-16,9 1-11 15,19 9 4-15,6 6 8 16,10 15 12-16,-1 6 6 16,3 12-27-16,-1 3-11 15,-8 6-12-15,-11 7 2 16,-19 5 15-16,-13 1 4 15,-17 8 0-15,-6-1-6 16,-9-5-15-16,4-3-3 0,9-14-3 16,10-6-3-16,19-8-3 15,4-2-2-15,16-3-2 16,6-3 1-16,9 0-18 16,2-4-32-16,3-2-127 15</inkml:trace>
  <inkml:trace contextRef="#ctx0" brushRef="#br0" timeOffset="10071.5105">12462 9259 1365 0,'-1'3'252'0,"4"9"-42"16,0 3-40-16,1 4-70 16,2 2-17-16,-10-4-28 15,1-3-11-15,-1-10-16 16,0-4-6-16,4-8-8 15,-1-7-4-15,3-5-6 0,6-4-2 16,7 1-2-16,5 1-1 16,5 6 6-16,1 4 17 15,-4 10 21-15,-2 2 16 16,-5 12 5-16,-6 7-7 16,0 11-20-16,1 1-15 15,-2 2-23-15,1-5-37 16,2-11 282-16</inkml:trace>
  <inkml:trace contextRef="#ctx0" brushRef="#br0" timeOffset="10322.8382">12096 9538 1581 0,'-1'0'301'16,"1"1"-136"-16,25 1-60 15,17 2-7-15,16-4-20 16,12 1-4-16,14-4-28 16,8 1-10-16,3-1-12 15,-9 2-5-15,-15 2-46 16,-13 0-47-16</inkml:trace>
  <inkml:trace contextRef="#ctx0" brushRef="#br0" timeOffset="10771.7956">12305 9811 1346 0,'11'-13'254'16,"10"-9"-65"-16,7 0-18 16,2 5-12-16,-1 10-11 15,-2 4-15-15,-4 12-28 16,2 8-10-16,-2 19-27 15,1 10-13-15,-3 6-27 16,-4-5-6-16,-3-6-1 16,-2-9-1-16,0-16-3 15,-1-1 0-15,-2-18-9 16,-7-9-11-16,-2-9-28 16,-1-1-13-16,-3-4-24 15,-3 3 6-15,-7 1 18 16,-3 7 10-16,-8 11 22 0,-7 7 5 15,-8 18 14-15,-7 4 3 16,-9 5 4-16,9 3 0 16,5-9-11-16,11-7-5 15,21-9-41-15,1-11 269 16</inkml:trace>
  <inkml:trace contextRef="#ctx0" brushRef="#br0" timeOffset="11744.8542">13342 9153 1124 0,'2'-2'362'16,"0"-1"-191"-16,-1 3-42 16,-1 0-6-16,-1 0-13 15,0 0-8-15,-5 13-7 16,-22 43-14-16,11-11-28 0,-4 1-12 16,2 3-18-16,1 1-7 15,2-14-6-15,8-2 1 16,1-22 2-16,4-6 1 15,4-11-4-15,1-11-1 16,9-8-7-16,1-5-3 16,1-9-8-16,1-6-2 15,2 2-8-15,0-4 1 16,1 8 6-16,-3 5 4 0,-3 7 8 16,-6 10 0-16,-2 9 1 15,-2 3 0-15,1 12 0 16,3 4-1-16,9 10-2 15,6 9-1-15,14 6-2 16,7 3 2-16,8 4 1 16,0 0-2-16,-4-5-1 15,-7-1 2-15,-18-11 2 16,-11-6 2-16,-16-6 6 16,-10-9 0-16,-12-1 1 15,-8-5 0-15,-12-3-2 16,-2 3 0-16,0-2-4 15,4-1-2-15,15 0-12 16,2-2-19-16,17-1-43 16,10 5-68-16</inkml:trace>
  <inkml:trace contextRef="#ctx0" brushRef="#br0" timeOffset="12087.2903">13777 9254 1520 0,'4'2'263'0,"1"9"-76"16,5 5-83-16,0 13-33 15,-1 3-1-15,-2 3-2 16,-2-2-7-16,-6-6-20 15,-4-7-7-15,1-7-14 16,0-6-4-16,2-11-3 16,3-5-1-16,-1-16-3 15,2-2-3-15,5-6-5 16,3 2-1-16,12 1-3 16,5 3-1-16,7 9 0 15,4 3 2-15,-1 11 0 16,-3 4 2-16,-6 7-18 15,-2 5 32-15</inkml:trace>
  <inkml:trace contextRef="#ctx0" brushRef="#br0" timeOffset="12495.8604">14607 9165 1495 0,'2'6'294'16,"-2"4"-11"-16,2 16-142 15,-4 8-32-15,4 15-42 16,3 5-13-16,2-1-19 15,3-2-8-15,-8-20-13 16,-1-9-16-16,-1-15-56 16,-7-10-110-16</inkml:trace>
  <inkml:trace contextRef="#ctx0" brushRef="#br0" timeOffset="12645.0995">14423 9364 1702 0,'12'1'380'0,"26"-1"-217"16,7-4-41-16,14 2-65 16,3 0-20-16,-2-1-7 15,-1 3 73-15</inkml:trace>
  <inkml:trace contextRef="#ctx0" brushRef="#br0" timeOffset="13275.9923">15361 9132 1415 0,'-10'10'265'0,"-8"8"-6"16,-3 15-143-16,-4 2-37 0,3 11-34 15,-1-1-6-15,8-5-7 16,0-7-8-16,7-18-6 16,8-2-3-16,4-15 0 15,6-7 1-15,-1-18-1 16,5-4-5-16,-1-11-3 16,0-1-1-16,6 3-1 15,-8-5 0-15,-2 5 1 16,0 4-2-16,-7 11 9 15,1 5 6-15,-1 19 3 16,0 8 2-16,6 15-14 16,4 7-7-16,11 10-4 15,9 5-1-15,10 8 0 16,4 2 1-16,-5-2 1 16,-4-5 2-16,-10-8 1 15,-8-10 0-15,-5-13 4 0,-9-4 1 16,-8-11 6-16,-7 0 2 15,-20-1 3-15,-3 0 3 16,-18-1-4-16,-3-1-3 16,-2-2-6-16,7 3-6 15,11-8-28-15,14 3-25 16,22-3-177-16</inkml:trace>
  <inkml:trace contextRef="#ctx0" brushRef="#br0" timeOffset="13810.1295">16000 9262 921 0,'2'-6'477'16,"6"-2"-280"-16,-9-2-53 16,-6 0-3-16,-11-1-13 15,-8 3-7-15,-8 2-14 16,0 6-18-16,2 10-50 0,0 1-19 15,9 11-19-15,2 6-4 16,9 5-4-16,9 6 1 16,11 2 0-16,8-6 1 15,12-3 0-15,4-8 3 16,7-14-3-16,4-2-6 16,-5-15-15-16,-6-4-8 15,-11-4 2-15,-5-6 7 0,-9 0 20 16,-5 0 8-16,-6 5 4 15,-9 4 4-15,-5 11 6 16,-2 6 8-16,3 22 8 16,1 10 4-16,4 12-1 15,3 4-6-15,5 3-9 16,3-2-6-16,2 3-4 16,2 0-4-16,-4-9-7 15,1-5-20-15</inkml:trace>
  <inkml:trace contextRef="#ctx0" brushRef="#br0" timeOffset="16243.0918">16520 9243 1249 0,'0'1'318'0,"7"0"-56"15,13 3-103 1,8 1-37-16,19-1-38 0,4 0-30 15,6-4-28-15,0-1-26 16,-12 0-94-16,-8-3-68 16</inkml:trace>
  <inkml:trace contextRef="#ctx0" brushRef="#br0" timeOffset="16421.7365">16559 9430 1345 0,'0'3'277'16,"2"3"0"-16,20-2-89 15,7-2-24-15,21-2-54 16,3-1-36-16,5-4-37 16,1 0-21-16</inkml:trace>
  <inkml:trace contextRef="#ctx0" brushRef="#br0" timeOffset="17214.0221">17623 9086 1318 0,'-15'-9'265'0,"-11"-13"-72"16,5-1-17-16,13-10-62 16,8 2-24-16,10-1-38 15,9-2-14-15,7 8-10 16,5 4-4-16,13 15-2 15,1 8-2-15,-2 15-8 16,-8 5-3-16,-20 6 7 16,-12 7 4-16,-26 7 5 15,-15 2-1-15,-10 7-9 16,0-3-5-16,12-9-3 16,8-4-1-16,20-12-3 0,11-9 0 15,14-4 0-15,8-6-2 16,12-3 3-16,0-3-1 15,5-3-1-15,-1 0 1 16,-5-1-4-16,0 0-6 16,-6 5-7-16,-6 1 1 15,-5 3 2-15,-6 5 4 0,-9 6 7 16,-1 0 2-16,-8 1 2 16,2 1 1-16,-2-4 1 15,0-4 0-15,1-7 2 16,2-5-2-16,2-10-2 15,1-2-5-15,7-5-6 16,1-4 1-16,6 3 0 16,1 0 2-16,2 8 2 15,0 4 5-15,-5 7 14 16,2 8 12-16,-1 10 24 16,-3 3 9-16,2 5-4 15,-2 0-7-15,1 2-22 16,1-1-15-16,2-2-62 15,2-2 116-15</inkml:trace>
  <inkml:trace contextRef="#ctx0" brushRef="#br0" timeOffset="17499.2574">17504 9508 1452 0,'8'-3'254'0,"6"-1"-30"16,13 1-41-16,21-2-54 15,9 2-31-15,22 0-31 16,8 3-13-16,4 3-21 15,-5 3-5-15,-10-4-23 16,-7-2-33-16,-11-6-78 16,-7-4-348-16</inkml:trace>
  <inkml:trace contextRef="#ctx0" brushRef="#br0" timeOffset="17922.4245">17715 9727 1479 0,'13'-9'206'16,"15"-9"-103"-16,5 4 16 15,4 10 6-15,0 6 0 0,1 13-31 16,-5 6-9 0,-7 13-17-16,-6 4-10 0,-7 9-13 15,-2 2-13-15,-5-8-16 16,-1-3-1-16,-1-17-8 16,-3-8-16-16,1-12-57 15,-2-10-31-15,-6-12-46 16,0-6 6-16,-4-4 56 15,1 3 26-15,-2 8 55 16,-2 9 18-16,-8 11 37 16,-6 9 28-16,-12 12 23 15,-1 9-6-15,-5 7-29 16,2-5-25-16,11-9-30 16,9-5-42-16,15-18-311 15</inkml:trace>
  <inkml:trace contextRef="#ctx0" brushRef="#br0" timeOffset="18666.371">18724 9190 1404 0,'-1'-2'261'15,"0"0"-34"-15,-5 10-66 16,-1 5-26-16,-4 9-40 15,-3 7-14-15,-1 6-22 0,2 3-8 16,2 4-13-16,-1-9-7 16,6-11-8-16,2-8-3 15,6-17-2-15,4-6 1 16,4-15-3-16,0-8-3 16,3-6-8-16,1-1 0 15,1-3-3-15,0 2-2 16,-2 6-2-16,-1 4-1 15,-4 10 0-15,-3 5-2 0,0 9-4 16,-3 5-2-16,6 9-2 16,6 8-3-16,7 11 6 15,7 3 2-15,10 4 2 16,3 3 2-16,-3 2 3 16,0-1 1-16,-12 0 0 15,-6-7-2-15,-10-6 2 16,-9-10 0-16,-11-7 3 15,-7-4 2-15,-20-5-2 16,-7 1 1-16,-15-6-1 16,-1 1-2-16,11 1-1 15,3-2 0-15,18 5-18 16,8 0-24-16,18 1-81 16,4-1-58-16</inkml:trace>
  <inkml:trace contextRef="#ctx0" brushRef="#br0" timeOffset="19027.5854">19169 9211 1507 0,'4'0'272'0,"5"5"-64"16,0 7-38-16,-2 8-53 16,-1 6-14-16,-2 4-21 15,-1-2-14-15,0-1-25 16,-3-3-7-16,4-10-21 16,1-5 0-16,1-10 0 15,2-8 0-15,-2-10 0 16,0-5-3-16,3-5-6 15,4 1-1-15,4 0-5 16,2 1 0-16,7 9-3 16,-1 2 0-16,6 8-2 15,-3 7 0-15,-7 5-7 16,-3 8-22-16</inkml:trace>
  <inkml:trace contextRef="#ctx0" brushRef="#br0" timeOffset="19482.1974">19925 9125 1464 0,'0'1'260'0,"5"8"-32"16,-4 7-44-16,1 13-63 0,3 6-20 16,-7 8-26-16,3 3-7 15,-1-3-21-15,-1-2-6 16,3-15-26-16,-1-6-23 15,2-14-73-15,2-6-50 16,-6-15-298-16</inkml:trace>
  <inkml:trace contextRef="#ctx0" brushRef="#br0" timeOffset="19631.7965">19716 9291 1398 0,'5'-1'253'0,"14"-1"-24"15,10-2-51-15,21 1-92 16,8-4-20-16,8 4-40 16,-3 2 0-16,-6 1 9 15</inkml:trace>
  <inkml:trace contextRef="#ctx0" brushRef="#br0" timeOffset="20195.4136">20444 9192 1153 0,'5'0'368'15,"-4"3"-120"-15,1 8-76 16,-2 8-84-16,-2 7-14 16,4 11-6-16,1 2 2 15,-2 0-14-15,1-1-14 0,-2-15-21 16,0-7-8-16,6-10-4 16,-4-7-9-16,-1-14-17 15,-1-4-5-15,-3-9-14 16,-1-4-3-16,-3 1-2 15,0 2-2-15,-3 5 7 16,-1 3 8-16,9 6 14 16,2 2 4-16,8 3 2 15,4 2 1-15,4 5 1 16,5 2 3-16,1 1 0 16,3-1 3-16,4 1 0 15,-3 0 0-15,-1 2 4 16,-5 1 5-16,-3 3 14 15,-4-2 11-15,-4 0 13 16,-3 2 2-16,-2 3-5 16,-1 4-2-16,-3 1 0 15,1 5 1-15,-2 7 12 0,-1 2 1 16,2 8-3-16,0-1 2 16,1-4-18-16,4-2-5 15,-1-9-1-15,2-5 15 16</inkml:trace>
  <inkml:trace contextRef="#ctx0" brushRef="#br0" timeOffset="40731.6706">16919 10370 1099 0,'-1'0'375'0,"-8"5"-197"16,0 15-1-16,-12 15-19 16,-5 7-19-16,-6 11-15 15,-4-2-25-15,6-2-48 16,5-4-13-16,11-12-21 15,8-12-8-15,12-12 5 0,2-9-2 16,7-18 1-16,3-5 2 16,1-8-5-16,0-3-2 15,-1-2-3-15,-2 0 0 16,-5-7-1-16,-1 1-2 16,-5 14-1-16,-1 7-2 15,-5 16-5-15,-2 11-1 16,3 14-2-16,1 7 0 0,13 9 1 15,8 2 2-15,17 1 0 16,11 0 2-16,5-1 3 16,-3-3 1-16,-9-7 3 15,-11-6 1-15,-15-7 1 16,-11-3 3-16,-22-6 1 16,-19-4-1-16,-20-2-1 15,-7-1-2-15,-10-6 0 16,7 0-4-16,15-3-30 15,11 3-29-15,27 0-95 16,11 1-93-16</inkml:trace>
  <inkml:trace contextRef="#ctx0" brushRef="#br0" timeOffset="41046.2846">17162 10588 1354 0,'6'0'254'15,"6"0"-50"-15,0 5-24 16,-1 10-57-16,1 5-12 16,-1 8-17-16,-2 2-10 15,-1-2-28-15,-1-8-11 0,-2-7-22 16,1-8-4-16,1-12 1 15,0-6-1 1,4-12-4-16,2-6-6 0,6-1-8 16,2 4-1-16,5-1-2 15,0 8 0-15,-3 7-4 16,-1 6-1-16,-4 20-12 16,-2 0-37-16</inkml:trace>
  <inkml:trace contextRef="#ctx0" brushRef="#br0" timeOffset="41287.3058">17666 10621 1500 0,'7'-4'286'0,"5"-3"-28"16,22 3-142-16,10-4-22 16,12 5-48-16,2-1-15 15,-3 2-13-15,-8 3-17 16,-6 2-90-16,-6 0-79 16</inkml:trace>
  <inkml:trace contextRef="#ctx0" brushRef="#br0" timeOffset="41453.1022">17780 10672 1274 0,'-4'5'304'0,"4"4"-52"16,12-3-30-16,21-1-71 16,11-1-31-16,6-3-59 15,3 1-17-15,-5 1-67 16,6 0-7-16</inkml:trace>
  <inkml:trace contextRef="#ctx0" brushRef="#br0" timeOffset="41943.9478">18615 10512 1443 0,'-17'-15'261'15,"-13"-6"-32"-15,-1 7-85 16,-1 7-20-16,3 18-62 16,0 6-22-16,3 11-18 15,6 5-7-15,11 4 9 16,9-1 9-16,17-2 2 15,8 0-1-15,11-9-6 16,5-5-6-16,-1-12-1 16,2-8 3-16,-8-13 10 15,-7-8 4-15,-8-5 0 16,-9-5-4-16,-12 7-17 16,-7-5-9-16,-8 6-40 0,0 3-28 15,0-2-70-15,7 9-199 16</inkml:trace>
  <inkml:trace contextRef="#ctx0" brushRef="#br0" timeOffset="42095.8635">18761 10748 1601 0,'-2'-1'346'0,"2"-1"-122"16,-1-3-96-16,1 4-85 15,0 0-39-15</inkml:trace>
  <inkml:trace contextRef="#ctx0" brushRef="#br0" timeOffset="42513.6766">18895 10391 1455 0,'4'-1'230'0,"9"1"-71"0,7 2-27 16,6 1-39-16,1 0-10 15,4-1-24-15,1 0-10 16,0-2-27-16,1 0-7 15,-9-4-4-15,-6-3 0 16,-11-1-3-16,-6 3-1 16,-6 2-4-16,-6-1 1 15,-4 4-3-15,-2 3 0 0,3 7-1 16,4 7 0-16,5 10 1 16,3 2 4-16,2 9-1 15,2 0 1-15,5 1 0 16,3 1 3-16,3-2 3 15,2 0 3-15,0-9-1 16,-3-4-4-16,-4-7-38 16,-4-9-30-16,-5-6-147 15,-4-3-129-15</inkml:trace>
  <inkml:trace contextRef="#ctx0" brushRef="#br0" timeOffset="42652.633">18953 10632 1529 0,'2'-1'292'0,"0"-2"-70"16,5 3-55-16,-7 0-52 0,18 0-39 16,54 0-32-16,-23-1-12 15,10 1-48-15,5-2-25 16</inkml:trace>
  <inkml:trace contextRef="#ctx0" brushRef="#br0" timeOffset="43218.1207">19656 10418 1150 0,'3'-1'329'0,"3"-3"-172"15,-6-2-23-15,-11 0-45 16,-5-1-15-16,-13 4-44 15,-4-2-8-15,1 3-11 16,-2 1-4-16,9 1-5 16,3 4-2-16,6 8-2 0,4-1 0 15,1 9 12-15,2 2 8 16,1 2 17-16,3 3 6 16,4-8 9-16,4 0-6 15,3-7-7-15,2-6-5 16,6-5-12-16,-5-3-2 15,13-5-8-15,0 0-3 0,13 4-7 16,7 3-2-16,7 12-3 16,-2 7 0-16,-8 6 5 15,-14 2 12-15,-22-1 37 16,-10 2 17-16,-24 0 19 16,-8-3 2-16,-12-7-30 15,1-4-16-15,5-13-27 16,7-6-29-16,14-9-66 15,9-4-113-15</inkml:trace>
  <inkml:trace contextRef="#ctx0" brushRef="#br0" timeOffset="43800.5329">20028 10558 1589 0,'6'3'310'0,"5"9"-139"16,5 5-28-16,-9 6-28 16,-8-3-20-16,-3 3-26 15,-5-1-11-15,5-7-22 16,7 1-11-16,3-10-3 16,4-7-3-16,1-11-5 15,0 1-8-15,2-9-22 16,2 2-11-16,7 0-17 15,1-1 5-15,2 8 13 16,1 3 7-16,-3 7 14 16,-5 1 4-16,-9 8 10 15,-4 4 7-15,-8 5 7 16,-4-1 0-16,0 0-5 16,-1-4-5-16,4-4-4 15,5-1-2-15,5-10-1 0,5 1-2 16,4-9-4-16,3-2-2 15,4 1-4-15,2-1-1 16,-1 1 1-16,3 3 1 16,-8 6-2-16,-2 6 6 15,-6 13 11-15,-10 2 9 16,-2 9 10-16,-4 1-2 16,3-1-5-16,4-3-5 15</inkml:trace>
  <inkml:trace contextRef="#ctx0" brushRef="#br0" timeOffset="44490.1806">21399 8908 1383 0,'2'0'187'0,"4"15"-118"16,-5 12-22-16,-9 23 6 16,-6 14 14-16,-2 21 23 15,-1 18 1-15,7 18-25 16,7 6-15-16,8-10-18 16,7-11-6-16,7-24-5 15,0-15 0-15,9-17-3 16,3-14 3-16,-4-23 2 15,1-6 0-15,-11-17-13 16,-7-8-13-16,-7-6-23 16,-3 1-5-16,-8 9-1 15,-3 10 5-15,-1 24 9 16,-2 21-3-16,-3 23 5 16,10 2 3-1,4-34 5-15,0 2 3 0,-3 110 14 0,-1-2 6 16,1-10 7-16,-5-64 10 15,-4-23 1-15,-1-11-4 16,11-16-16-16,7-6-13 16</inkml:trace>
  <inkml:trace contextRef="#ctx0" brushRef="#br0" timeOffset="44833.353">21950 9722 1409 0,'-1'-2'221'0,"5"1"-57"16,8-5-23-16,19 4-49 15,10-1-1-15,18-5-23 0,9 4-17 16,6-4-26-16,0 1-7 16,-8 2-9-16,-5 0-3 15,-18 1-15-15,-9 3-22 16,-17 3-64-16,-13 3-36 15</inkml:trace>
  <inkml:trace contextRef="#ctx0" brushRef="#br0" timeOffset="45244.3022">22052 9825 827 0,'2'-1'491'16,"3"1"-270"-16,9 0-116 15,8 0-5-15,16 0-33 16,5-4-9-16,14-2-24 16,0-4-13-16,1-4-13 15,-1 0-3-15,-5-2-1 16,-4 1-1-16,-19-2-6 15,-16-4-4-15,-21-1-2 16,-7-1 1-16,-9-1 6 16,0 2 2-16,3 2 2 15,8 9-1-15,8 7-1 0,8 4 0 16,12 10 2-16,3 0 1 16,13 12 4-16,5 5-1 15,0 6 0-15,-7 2 15 16,-18-3 48-16,-12 2 23 15,-21 0 40-15,-9-1-12 16,-11 1-54-16,1-4-11 16,4-2-523-16</inkml:trace>
  <inkml:trace contextRef="#ctx0" brushRef="#br0" timeOffset="46327.2152">1828 11498 1459 0,'-4'4'247'16,"3"1"-43"-16,19 1-67 15,14-1-14-15,31 1-28 16,6 1-27-16,15-2-36 16,4 0-13-16,-11 0-17 15,-4 1-26-15,-14 0-97 16,-11-3-85-16</inkml:trace>
  <inkml:trace contextRef="#ctx0" brushRef="#br0" timeOffset="46617.8016">1990 11704 1325 0,'5'-2'272'0,"3"-1"-80"16,6 0-34-16,10 2-17 15,12 1-52-15,4-1-14 0,16 2-33 16,-1 0-15-16,-2 0-8 15,2 1-12-15,-8-2-61 16,-2-4-50-16,-9-3-297 16</inkml:trace>
  <inkml:trace contextRef="#ctx0" brushRef="#br0" timeOffset="46837.2169">2363 11469 1268 0,'5'0'293'0,"14"2"-90"16,7 6-23-16,8 11-76 15,5 1-22-15,-7 7-7 16,-10 2 7-16,-10 5 13 16,-16 0 8-16,-10 1-19 15,-3 0-12-15,-20-4-35 0,3 1-19 16,-6-4-58-1,1-3 342-15</inkml:trace>
  <inkml:trace contextRef="#ctx0" brushRef="#br0" timeOffset="52730.1665">3265 11264 1389 0,'-3'6'221'16,"-6"16"-58"-16,-3 12-25 15,-5 15-29-15,-3 4-18 16,1-1-35-16,0-1-18 16,4-10-18-16,5-9-4 0,-1-19-2 15,6-3 1-15,7-17 0 16,4-4 0-16,8-7-5 15,0-11-4-15,0-8-2 16,4-4-3-16,-1-9 1 16,-2 1 0-16,-2 5-2 15,-2 5 1-15,-3 16 1 16,-7 4-1-16,-1 12-1 16,-3 7-4-16,2 5 1 15,3 6-1-15,4 14 2 16,4 1 0-16,16 19-1 15,6 3 0-15,17 2 0 16,1 1 0-16,-2-7 3 16,-6-8 2-16,-9-3 2 15,-5-8 1-15,-18-9 3 16,-7-2 3-16,-22-5 3 16,-8 3 2-16,-15-2 7 0,-9 2 0 15,-4-5-3-15,0-2-3 16,6-6-8-16,11-3-16 15,16-4-63-15,10-2-50 16,14-1-165-16</inkml:trace>
  <inkml:trace contextRef="#ctx0" brushRef="#br0" timeOffset="53144.1889">4004 11348 1461 0,'-4'-7'245'0,"-8"-8"-50"15,-10 1-16-15,-5 2-41 16,-7 2-28-16,-7 10-52 16,5 5-21-16,5 13-27 15,5 4-5-15,15 8-5 16,4 8 0-16,12-1 1 16,7 0 4-16,11-10 6 0,12-8 4 15,12-9 5-15,2-6 0 16,-1-8-3-16,-4-6-1 15,-12-7 2-15,-4-4 1 16,-17-3 0-16,-8-1-3 16,-14 1-24-16,-1 3-27 15,-13 7-70-15,6 2-41 0</inkml:trace>
  <inkml:trace contextRef="#ctx0" brushRef="#br0" timeOffset="53357.8735">3912 11140 1040 0,'0'-9'445'0,"0"-5"-176"16,-1 5 3-16,-4 11-82 15,5 9-31-15,0 17-68 16,1 9-28-16,6 27-19 16,-2 8-8-16,1 14-17 15,1 7-3-15,-2-7-9 16,1-7-4-16,1-21-12 15,-1-16-26-15,0-21-50 16,1-8 104-16</inkml:trace>
  <inkml:trace contextRef="#ctx0" brushRef="#br0" timeOffset="53617.6804">4476 11473 1711 0,'12'1'377'0,"18"-3"-228"16,11 1-43-16,3-2-58 15,2-2-23-15,-2 5-27 16,-3 2-35-16,-9 1-107 16</inkml:trace>
  <inkml:trace contextRef="#ctx0" brushRef="#br0" timeOffset="53834.6796">4505 11600 1167 0,'1'6'368'0,"0"3"-108"16,17-2-50-16,9 0-17 16,17-2-54-16,3-3-43 15,9 0-56-15,1 1-10 16,-12-2-42-16,-5 0 393 15</inkml:trace>
  <inkml:trace contextRef="#ctx0" brushRef="#br0" timeOffset="54557.4011">5684 11269 869 0,'-13'1'487'16,"-7"1"-280"-16,-9-5-68 15,-1-4 4-15,6-11-15 16,4-5-24-16,8-6-46 15,7-2-15-15,14 7-24 16,6 2-3-16,11 3 8 16,5 7-1-16,3 9-4 15,3 5-1-15,0 14-11 16,-6 3 0-16,-15 7 2 16,-13 5 1-16,-18 4 1 15,-5-5 0 1,9-15-3-16,1 0-1 0,-37 37-1 15,-1-4 2-15,10-13-4 16,22-28-2-16,14-3-3 0,3-1-2 16,12-3 5-16,4 2 3 15,12 3 3-15,-1 0 0 16,5 5-2-16,3 0-3 16,-1-1-17-16,3-4-31 15,-5-8-220-15</inkml:trace>
  <inkml:trace contextRef="#ctx0" brushRef="#br0" timeOffset="54851.468">5906 11340 1292 0,'9'5'298'16,"-4"2"-51"-16,2 7-87 16,1 3-25-16,-8 3-29 15,0 1-16-15,-2-3-32 16,-5-3-13-16,2-8-20 15,3-5-4-15,3-10-8 16,5-3-2-16,0-15-8 16,2-4-2-16,2 2-3 15,5-2 1-15,7 7-3 16,0 5 0-16,6 10 11 16,-4 9 11-16,-4 13 16 0,-2 7 4 15,-5 10-10-15,-2 1-10 16,1 2-12-16,0 3-21 15,-2-6-88-15,0-1-41 16</inkml:trace>
  <inkml:trace contextRef="#ctx0" brushRef="#br0" timeOffset="55106.7175">5535 11695 1613 0,'-3'2'329'0,"2"-1"-167"16,9 1-15-16,22-2-48 16,12-3-25-16,26-2-22 15,12 2-11-15,8 2-17 16,1 0-6-16,-2 1-7 15,-11 2-5-15,-8-2-78 16,-7 5-46-16</inkml:trace>
  <inkml:trace contextRef="#ctx0" brushRef="#br0" timeOffset="55529.5861">5773 11996 1113 0,'1'-8'363'16,"8"-12"-154"-16,7-1-49 15,15 6-17-15,4 0-8 0,1 8-34 16,-6 6-20-16,-4 10-32 15,-3 10-2-15,-4 12 5 16,0 5 3-16,-5 9-4 16,-1-3-3-16,-5 1-22 15,1-3-8-15,-3-12-5 16,0-8 2-16,-5-17-8 16,-1-8-17-16,-4-13-50 15,-4-6-27-15,-2-9-58 16,-3 0-8-16,-1 7 34 15,3 6 34-15,-9 14 71 16,-2 7 35-16,-8 11 39 16,-7 3 22-16,3 9 2 15,-3 0-18-15,5-5-33 16,10-2-17-16,17-11 61 16</inkml:trace>
  <inkml:trace contextRef="#ctx0" brushRef="#br0" timeOffset="55812.9216">6572 11649 1655 0,'2'0'422'0,"1"-3"-92"16,1 3-112-16,-4-1-111 16,0 0-40-16,0 1-45 15,0 0 290-15</inkml:trace>
  <inkml:trace contextRef="#ctx0" brushRef="#br0" timeOffset="56693.321">7005 11214 994 0,'5'-6'424'16,"1"-3"-239"-16,6-4-71 15,7-1-5-15,5-2-8 16,4 1-15-16,-1 6-32 16,1 3-14-16,-4 10-15 15,-4 3-3-15,-12 9-1 16,-7 2 0-16,-14 5 3 16,-5-1 0-16,-1-1-8 15,1-3-3-15,8-7-7 16,4-2-2-16,6-9-2 15,7-1 0-15,11-3-1 16,6 2 0-16,10 4 6 16,10 10 2-16,-10 4 8 15,-4 5 9-15,-17 7 17 0,-13-3 6 16,-16 5 0-16,-12-5-5 16,-10-6-16-16,-6-4-14 15,10-15-75-15,6-1-18 16</inkml:trace>
  <inkml:trace contextRef="#ctx0" brushRef="#br0" timeOffset="56993.6849">6936 11639 1502 0,'10'2'278'0,"24"0"-44"16,7-1-53-16,11-1-70 15,10 0-32-15,6 1-42 16,0 0-7-16,-2-1-78 16,-10-1-49-16</inkml:trace>
  <inkml:trace contextRef="#ctx0" brushRef="#br0" timeOffset="57366.9716">7179 11798 1561 0,'4'0'300'0,"1"5"-90"16,-2 3-21-16,-12 11-48 15,-3 4-18-15,-6 5-35 16,0 1-22-16,11-1-31 16,2-6-13-16,8-3-15 15,6-4-5-15,15-8-1 16,5-1 2-16,12-4-3 15,-1 0-16-15,-7-1-50 16,-4-2-35-16,-13-7-90 0,1-4-64 16</inkml:trace>
  <inkml:trace contextRef="#ctx0" brushRef="#br0" timeOffset="57518.5468">7360 11827 1209 0,'-1'1'342'15,"-4"8"-77"-15,5 5 8 16,-5 13-67-16,-1 8-28 0,4 12-60 15,-4 1-10-15,6 8-39 16,-2-3-17-16,3-3-16 16,0-2-7-16,-1-13-21 15,2-3-92-15</inkml:trace>
  <inkml:trace contextRef="#ctx0" brushRef="#br0" timeOffset="59092.6016">8084 11338 1593 0,'-2'10'311'0,"-2"14"-141"15,3 10-45-15,4 14-28 16,2-2-13-16,5 0-26 16,-2-6-6-16,-3-9-28 15,-2-2-9-15,-3-13-50 16,0-5-32-16,-1-12-142 15,-1-6-92-15</inkml:trace>
  <inkml:trace contextRef="#ctx0" brushRef="#br0" timeOffset="59229.2358">7925 11523 1481 0,'0'0'285'0,"0"-5"-7"15,13 3-120-15,13 0-39 16,19-6-51-16,9-3-21 15,24 2-22-15,-1 1-31 16,-6 4-61-16</inkml:trace>
  <inkml:trace contextRef="#ctx0" brushRef="#br0" timeOffset="59768.1286">8729 11350 1650 0,'0'6'361'0,"0"17"-166"15,1 7-53-15,0 6-47 0,5 5-20 16,-2-5-27-16,2-3-8 16,0-6-21-16,-3-9-4 15,4-9-9-15,-1-7-16 16,-2-11-41-16,-4-7-20 16,-4-8-35-16,-4-2-7 15,-5-2 6-15,-1-2 16 16,1 2 44-16,0 2 16 15,7 0 23-15,11 7 10 16,6 4 20-16,3 3 5 0,8 8 10 16,3 1-2-16,2 7-12 15,2-1-7-15,-2 5-1 16,-4-2-1-16,2 2 9 16,-2 4 6-16,-7-5 9 15,0 3 5-15,-6-3 12 16,-6-2 3-16,-1 3 2 15,0 1-1-15,-3 6-6 16,0 7-2-16,-2 9-1 16,-1 8-4-16,0 6-12 15,1 0 6-15,5-1-618 16</inkml:trace>
  <inkml:trace contextRef="#ctx0" brushRef="#br0" timeOffset="64051.0625">9576 11400 1416 0,'6'4'248'0,"13"4"-13"15,11 0-57-15,25 0-62 16,-2-5-31-16,7-2-56 16,-2-2-42-16,-12-5-146 15</inkml:trace>
  <inkml:trace contextRef="#ctx0" brushRef="#br0" timeOffset="64274.6502">9603 11581 1213 0,'8'1'350'0,"9"2"-58"16,23-3-112-16,13 1-21 16,12-2-62-16,1-1-29 0,-6 0-45 15,-5 3-40-15</inkml:trace>
  <inkml:trace contextRef="#ctx0" brushRef="#br0" timeOffset="66831.1555">10516 11109 1363 0,'-3'-1'229'0,"3"-5"-89"16,4-3-20-16,17-3-39 16,9-1-24-16,16 6-18 15,10 7-15-15,-5 8-14 16,-5 7-1-16,-20 5-1 0,-17 1 4 16,-19 6 3-16,-6-2 4 15,-8 0 0-15,-3-3-2 16,8-8-6-16,-1-5-1 15,12-7-10-15,11-4-3 16,11-1-6-16,13 2-2 16,6 5 3-16,2 6 1 15,-6 10 8-15,-11 5 9 16,-15 8 23-16,-5 6 9 0,-18 2 2 16,-10-5-2-16,-11-14-24 15,-6-14-32-15,7-15-213 16,7-7-133-16</inkml:trace>
  <inkml:trace contextRef="#ctx0" brushRef="#br0" timeOffset="67278.4522">11014 11231 1556 0,'0'5'319'16,"3"4"-92"-16,1 10-71 15,-2 4-34-15,-1 4-56 16,-3 4-16-16,-2-3-26 0,3 0-3 16,1-8-3-16,4-6-12 15,0-10-44-15,0-5-23 16,-1-12-55-16,2 1-19 15,-4-5 0-15,-1-4 24 16,-4-2 43-16,0-6 22 16,0 4 38-16,4 1 12 15,4 2 14-15,5 4 9 0,5 4 12 16,2 4-1-16,7 6-8 16,-1 0-9-16,5 6-7 15,-3 2 6-15,-6 7 23 16,2 2 19-16,-8 7 21 15,1 4 1-15,-4 5-18 16,1 6-12-16,-4 3-25 16,3 0-10-16,-5-6-8 15,4-3-18-15,0-8-62 16,-3-4-299-16</inkml:trace>
  <inkml:trace contextRef="#ctx0" brushRef="#br0" timeOffset="68206.8767">10491 11691 1367 0,'-3'-2'237'0,"1"1"-74"16,11-2-42-16,15 2-14 15,34 1-35-15,11 0-7 16,32 3-18-16,9 1-11 16,12 2-5-16,5 2-3 15,-12-4-9-15,-9-3 7 16,-32-1-39-16,-14-5 396 15</inkml:trace>
  <inkml:trace contextRef="#ctx0" brushRef="#br0" timeOffset="70307.6891">10691 12089 1074 0,'-7'-8'415'16,"-7"-6"-205"-16,10-10-35 16,9-3-16-16,10-10-68 15,13 2-16-15,4 2-14 16,-3 5-5-16,13 17-7 16,-3 11-8-16,-1 23-19 15,-4 11 4-15,-35 11 7 16,-14 5 1-16,-25 5-5 15,-9-2-8-15,5-3-41 16,5-9-11-16,18-15-12 16,11-7-6-16,13-14 21 15,6-1 8-15,17-4 10 0,10 0 6 16,10 0 6-16,5 2 2 16,-3 2 3-16,-6-3 14 15,-6 0-81-15</inkml:trace>
  <inkml:trace contextRef="#ctx0" brushRef="#br0" timeOffset="70683.0027">11036 12045 1442 0,'0'-9'251'15,"0"-7"-49"-15,12-6-69 16,9-5-3-16,12 5-19 16,4 6-3-16,3 9-19 15,-1 14-14-15,-12 16 1 16,0 9 2-16,-13 15-3 16,-8-5-10-16,-1 10-25 15,-5-2-9-15,6-7-14 16,1-7-5-16,0-19-5 15,0-12-7-15,-5-13-25 16,3-8-15-16,-6-8-28 0,-5-3-1 16,-8 1 4-16,2 6 10 15,-5 10 18-15,1 9 5 16,-5 16 18-16,-5 6 4 16,-3 11 8-16,-2 1 28 15,8-5 354-15</inkml:trace>
  <inkml:trace contextRef="#ctx0" brushRef="#br0" timeOffset="71143.4228">11960 11367 1401 0,'0'-7'232'16,"0"-3"-36"-16,0 3 20 15,0 12-35-15,1 7-15 16,3 17-66-16,-1 8-24 15,1 10-31-15,-1 5-11 0,-3-1-15 16,0-6-4-16,0-10-18 16,0-11-25-16,0-13-77 15,0-5-85-15</inkml:trace>
  <inkml:trace contextRef="#ctx0" brushRef="#br0" timeOffset="71278.6119">11836 11496 1561 0,'1'5'328'0,"7"-2"-80"16,8 6-66-16,20-4-93 15,9-1-34-15,22-4-32 16,4-7-39-16</inkml:trace>
  <inkml:trace contextRef="#ctx0" brushRef="#br0" timeOffset="71785.8078">12568 11416 1598 0,'0'7'322'0,"0"17"-152"15,0 7-20-15,-7 0-58 16,2 3-13-16,1-5-23 16,0-1-9-16,4-9-19 15,0-9-5-15,-1-15-7 16,0-7-5-16,1-10-10 15,-1-4-5-15,0-2-5 16,-4-5 3-16,3 1 4 16,0 7 0-16,5 0-2 15,3 8-2-15,5 0-1 16,3 3-2-16,11 6-1 16,3 2 2-16,0 6 0 15,2 0 6-15,-3 5 1 16,-5-2 0-16,0 5 1 0,-3 3 1 15,-8 3 2-15,2 1 2 16,-5 1 12-16,-4 4 9 16,0 8 25-16,-2 4 12 15,-5 8 4-15,2 0-7 16,-4 4-7-16,0-3 0 16</inkml:trace>
  <inkml:trace contextRef="#ctx0" brushRef="#br0" timeOffset="85048.3766">13540 11732 1150 0,'9'5'349'0,"7"9"-139"16,0 7-52-16,-8 10-43 15,-8 1-26-15,-12 2-45 16,-10-4-9-16,-1-12-97 16,2-9-214-16</inkml:trace>
  <inkml:trace contextRef="#ctx0" brushRef="#br0" timeOffset="85436.6142">13981 11525 1502 0,'5'1'237'0,"2"11"-107"0,-3 4-33 16,-6 12-26-16,-5 2-7 16,-4 2-16-16,-1-2 0 15,4-7-31-15,1-3-4 16,7-13-3-16,2-4-1 16,9-5-3-16,3-9 0 0,7 0-2 15,1-4 0-15,4 1-3 16,-3 2-1-16,-4 4 0 15,2 1-2-15,-9 3 2 16,0 4-2-16,-7-1 0 16,-4 1 1-16,-3 2 0 15,1-2 1-15,0 0 0 16,-1 0-6-16,1 0-47 16,0 0-30-16,0 0-53 15,0 0-43-15</inkml:trace>
  <inkml:trace contextRef="#ctx0" brushRef="#br0" timeOffset="85961.6796">14093 11677 964 0,'-6'0'406'0,"-3"4"-251"16,0-2-46-16,6 2-16 16,2 0-13-16,6-1-3 15,-5-3-6-15,0-2-13 16,20-2-7-16,34-19-19 0,-27 3-6 16,2-4-11-16,-1 1-5 15,-3 7-7-15,-3 4-1 16,-7 5-34-16,-6 5-45 15</inkml:trace>
  <inkml:trace contextRef="#ctx0" brushRef="#br0" timeOffset="86176.7317">14193 11645 1121 0,'1'0'382'16,"3"2"-159"-16,3 8-72 16,2-1-15-16,0 7-43 15,-1-1-12-15,5 3-41 16,2-1-12-16,5-6-21 16,4-5-30-16,7-10-152 15</inkml:trace>
  <inkml:trace contextRef="#ctx0" brushRef="#br0" timeOffset="86354.1231">14484 11547 1360 0,'2'6'274'15,"2"5"23"-15,0 11-104 16,3 0-62-16,0 0-37 15,3 0-41-15,1-5-3 16,-2-1-41-16</inkml:trace>
  <inkml:trace contextRef="#ctx0" brushRef="#br0" timeOffset="86847.5941">15404 11549 1180 0,'-1'6'341'16,"-5"11"-118"-16,-4 4 3 15,-12 5-28-15,-4 1-13 16,-7 1-66-16,-1-3-28 15,2-9-55-15,4-4-11 16,7-15-10-16,-1-7-3 16,7-9-23-16,5-3-14 0,8 1-32 15,2-2-7-15,12 7 12 16,0 2 6-16,4 4 27 16,6 6 13-16,4 9 9 15,0 6 9 1,4 10 5-16,0 2-1 0,-4 4-2 15,-3 0 5-15,-3 0-91 16</inkml:trace>
  <inkml:trace contextRef="#ctx0" brushRef="#br0" timeOffset="87262.6896">15790 11614 1357 0,'-8'-10'270'0,"-5"-9"-29"15,-12 2-50-15,-3 3-23 16,-4 6-61-16,1 7-27 16,5 5-54-16,-1 6-15 15,10 9-12-15,3 1-2 16,13 9 0-16,9 0 3 15,7-4 1-15,3-2 1 16,5-7 1-16,1-3 0 0,2-9-8 16,0-4-15-1,-2-7-27-15,-4-2-9 0,-5-5 3 16,-4 2 13-16,-9 0 27 16,-1 3 8-16,-6 9 5 15,-5 0 8-15,-1 16 15 16,-4 5 6-16,3 11 5 15,5 10 1-15,6 8-15 16,3 6-4-16,10-2 5 16,-2-9-32-16,6-13-85 15,2-11-87-15</inkml:trace>
  <inkml:trace contextRef="#ctx0" brushRef="#br0" timeOffset="87756.8085">16182 11697 1478 0,'-1'-12'256'16,"-12"-12"-59"-16,3 1-29 15,-5 1-61-15,-5 4-25 16,4 7-35-16,-2 3-12 15,-2 12-17-15,2 3-7 0,3 7-11 16,3 1-4-16,2-3 0 16,5 4 2-16,7-2 4 15,6 0 2-15,10 2 3 16,0-4 1-16,5-3-1 16,-7-6 0-16,5-3-3 15,-5 0-4-15,2-6-17 16,2-3-3-16,-8-1 1 15,3 0 5-15,-13-1 15 16,-2 6 3-16,-3 1 0 16,-5 3 1-16,6 8 0 15,2 2 2-15,7 3 4 16,5-1 0-16,2-2 7 16,3 1 0-16,3-5 1 15,-2 1 0-15,-1-6-1 16,-3-6-3-16,1-6-1 15,1-4-4-15,-2-3-11 0,2 0-12 16,-5-1-31-16,-6 4-25 16,-3 7-75-16,-8-3-85 15</inkml:trace>
  <inkml:trace contextRef="#ctx0" brushRef="#br0" timeOffset="87883.4822">16266 11363 1514 0,'0'-11'337'0,"1"-11"-12"0,-1 19-110 16,-2 3-55 0,-1 13-92-16,0 7-25 0,4 15 62 15</inkml:trace>
  <inkml:trace contextRef="#ctx0" brushRef="#br0" timeOffset="88446.6124">17479 11495 1479 0,'-5'11'232'0,"-6"12"-100"15,-4 6 1-15,-11 9-34 16,-2-4-23-16,-9-3-29 16,0-2-17-16,5-13-12 15,0-8-3-15,6-15-11 16,2-10-9-16,5-6-12 15,7-1-2-15,8-3 3 16,6 7 2-16,10-1 7 16,4 6 5-16,12 11 28 15,-1 2 7-15,6 19 16 16,-3 4 0-16,-3 10-20 16,3 7-4-16,-2-5-9 15,1 2-32-15,-7-12-115 16,1-10-181-16</inkml:trace>
  <inkml:trace contextRef="#ctx0" brushRef="#br0" timeOffset="88749.8918">17580 11570 1564 0,'5'-1'307'16,"1"6"-106"-16,2 6-50 15,-2 11-63-15,-3 5-20 0,-2 3-23 16,-5-2-9-16,-3 0-17 15,1-5-6-15,2-10-16 16,4-5-14-16,11-16-30 16,4-7-13-16,3-12 5 15,3-2 12-15,-1 1 27 16,-3 3 12-16,-1 8 4 16,-3 3 2-16,-9 6 11 15,-4 6 4-15,-7 5 4 16,-1 4 0-16,-4 11-12 15,4-1-4-15,6 4-5 16,2-1 2-16,13 1-37 16,0-2-52-16,8-6-203 15</inkml:trace>
  <inkml:trace contextRef="#ctx0" brushRef="#br0" timeOffset="89149.5943">18039 11707 915 0,'3'-8'485'0,"2"-8"-283"15,0 1-34-15,-5-3 5 16,-7-2-33-16,-7-2-9 16,-2 1-31-16,-5 1-20 15,1 5-38-15,0 9-16 16,-7 7-24-16,8 8-8 0,4 11-5 16,8 2 2-16,8 2 3 15,8 0 2-15,12-2 5 16,6-1 3-16,9-7 0 15,-4-5 1-15,-4-7-1 16,-1-5-1-16,-9-6-6 16,1-4-4-16,-5-6-1 15,-2 2-1-15,-7-1 6 16,1 7 3-16,-10 7 0 16,-4 1 2-16,1 8 1 15,-2 0 1-15,9 4 1 16,1 2 0-16,10 1 9 15,5 2 4-15,6 2 3 16,1-2 0-16,1-4-5 16,-1 1-3-16,-5-7 1 15,-3-5-4-15,-2-6-48 0,-3-6-30 16</inkml:trace>
  <inkml:trace contextRef="#ctx0" brushRef="#br0" timeOffset="89270.2699">18249 11390 1472 0,'-3'-8'291'16,"-4"-10"-12"-16,3 6-57 16,1 12-127-16,0 4-47 15,6 11-69-15,3 4-31 0</inkml:trace>
  <inkml:trace contextRef="#ctx0" brushRef="#br0" timeOffset="89464.012">18417 11466 1500 0,'0'4'319'16,"0"2"27"-16,3 14-153 15,-3 6-42-15,5 15-60 16,2 10-21-16,4 11-45 16,-2 12-13-16,-6 6-7 15,6-1 2-15,-9-17-13 16,2-9-25-16,5-21-63 15,-5-9-18-15</inkml:trace>
  <inkml:trace contextRef="#ctx0" brushRef="#br0" timeOffset="89621.5912">18438 11744 1745 0,'5'-4'385'15,"16"-6"-274"-15,5 1-36 16,10 3-51-16,10 3-40 16,3 4 0-16</inkml:trace>
  <inkml:trace contextRef="#ctx0" brushRef="#br0" timeOffset="89943.729">18956 11547 1556 0,'-8'-2'288'0,"-12"-6"-127"16,3 1-53-16,-3 8-69 15,3 1-25-15,9 6-14 16,6 6-4-16,7 0-1 16,6 0 1-16,8 2 3 15,1-3-9-15,-4-4-37 16,-1-1-16-16,-14-6-54 15,0 3-14-15,-10-3 12 16,-7-1 27-16,-1 3 57 16,-4-1 42-16,2 3 84 0,6 2 43 15,5 5 52-15,5-1 1 16,13 6-28-16,4-2-29 16,12-3-57-16,0-3-21 15,7-1-48-15,-2-2 3 16</inkml:trace>
  <inkml:trace contextRef="#ctx0" brushRef="#br0" timeOffset="90280.7859">19530 11534 1327 0,'15'0'263'15,"13"0"-73"-15,10 3-70 16,-1-3-26-16,3 3-51 0,-2 0-16 16,-2 0-16-16,-5 2-3 15,-10-7-43-15,-6 2-50 16,-13-8-148-16</inkml:trace>
  <inkml:trace contextRef="#ctx0" brushRef="#br0" timeOffset="90397.8934">19727 11549 1077 0,'-7'15'397'0,"-7"4"-216"16,9 4-48-16,0 6-14 0,6-5-57 16,5 2-20-16,3-4-24 15,5-3-6-15,4-9-121 16</inkml:trace>
  <inkml:trace contextRef="#ctx0" brushRef="#br0" timeOffset="90661.1031">20121 11616 1080 0,'-10'-7'419'0,"-13"-5"-160"16,-4-3-41-16,3 4-93 16,0 6-30-16,7 7-57 15,1 8-15-15,3 5-18 16,0 4 2-16,14 5 5 0,3-2 5 15,8 0 16-15,16-3 4 16,0-7 4-16,6-4-3 16,4-8-10-16,-5-4-1 15,-9-11-4-15,-4-1-3 16,-11-3-17-16,-6-3-35 16</inkml:trace>
  <inkml:trace contextRef="#ctx0" brushRef="#br0" timeOffset="91145.8063">20924 11562 1233 0,'3'12'307'0,"8"10"-123"16,-10 5-34-16,-2-5-8 16,-2 0-54-16,-6-9-15 15,6-8-32-15,-5-3-10 16,1-13-8-16,5-3-4 16,2-7-13-16,11-5-6 15,2 1-4-15,-1-10-4 0,11 8-1 16,0-1 1-16,7 8 6 15,5 13 4-15,-5 7 11 16,-2 8 3-16,-8 17-2 16,-5 0-2-16,-6 6-5 15,0 0-9-15,-1-2 383 16</inkml:trace>
  <inkml:trace contextRef="#ctx0" brushRef="#br0" timeOffset="91486.4099">21398 11656 1371 0,'12'3'237'16,"-4"-3"-61"-16,14 6-60 15,-7-7-14-15,0-4-27 0,8-2-10 16,-12-6-25-16,1-2-13 15,-7-3-16-15,-5 3-3 16,-4-1-4-16,-4 2-3 16,-9-4 0-16,-2-1-3 15,-5 8-4-15,1 5-3 16,5 13-5-16,0 11 1 16,4 12 1-16,-2 4 3 15,7 8 8-15,9 4 1 0,-1 3 11 16,7 3 2-16,8-6-1 15,-3-2 1-15,10-9-3 16,0-8-19-16</inkml:trace>
  <inkml:trace contextRef="#ctx0" brushRef="#br0" timeOffset="91920.0983">21726 11515 1293 0,'-6'-2'284'16,"-6"2"-42"-16,2 4-120 16,0 9-25-16,5 3-17 0,5 0-8 15,10 1-23-15,7 3-11 16,3-5-14-16,0-2-5 15,3-6-4-15,-1-7-1 16,4-2-2-16,-2-6-1 16,-6 0-6-16,-2-7-5 15,-9-2-10-15,-3 0-4 16,-5-3-4-16,-2 9 2 16,-2 0 5-16,-6 7 0 15,7 8 0-15,-3 1-1 0,6 5 4 16,7 5 6-16,3-3 12 15,7 5 8-15,-1-2 8 16,0-2 0-16,0-1-2 16,2-1-1-16,1-4 0 15,-1-6-2-15,-1-5-1 16,-4-1-5-16,-2-12-53 16,-4 4-40-16</inkml:trace>
  <inkml:trace contextRef="#ctx0" brushRef="#br0" timeOffset="92045.8819">21941 11287 1617 0,'-3'-3'343'0,"1"2"-165"16,0 2-62-16,2-1-84 0,0 0-12 16,1 4 72-16</inkml:trace>
  <inkml:trace contextRef="#ctx0" brushRef="#br0" timeOffset="92387.9745">22089 11456 1359 0,'7'-2'233'0,"14"-7"-65"16,10 3-24-16,9 2-43 15,7-1-23-15,-4 3-39 16,-7 0-7-16,-6 0-18 16,-7 1-4-16,-11-2-36 15,-5 3-48-15,-7 0-108 16,-3 1-33-16,2-1 16 16,0 0-88-16,-4 0 68 15,-13 0 252-15,-21 10 299 16,27 0-142-16,9 9 2 15,-1 1 1-15,4 6-53 16,6 6-23-16,-1-3-45 16,0 1-20-16,7-5-24 15,-4-5-9-15,0-10-70 0</inkml:trace>
  <inkml:trace contextRef="#ctx0" brushRef="#br0" timeOffset="92690.274">22742 11554 1492 0,'-5'-10'255'0,"-4"-8"-74"16,-6-1-26-16,-9 1-45 15,-4 6-24-15,-3 6-37 16,-1 8-19-16,1 9-17 15,4 12-2-15,4 0-1 16,10 5 2-16,13 0 9 16,8-5 11-16,20-1 15 15,2-8 5-15,9-8 1 16,3-6-7-16,-7-8-13 16,-3-5-5-16,-19-2-7 15,-11-8-16-15,-23 0 132 16</inkml:trace>
  <inkml:trace contextRef="#ctx0" brushRef="#br0" timeOffset="93591.1213">1937 12868 1577 0,'1'18'311'0,"4"25"-133"15,2 14-13-15,0 16-22 16,3 7-49-16,-1 11-39 16,-2 3-16-16,-1-8-21 15,0-4-3-15,0-25 1 16,4-14-4-16,0-17-43 15,-5-15-49-15</inkml:trace>
  <inkml:trace contextRef="#ctx0" brushRef="#br0" timeOffset="93743.1407">1980 13203 1570 0,'2'-8'291'16,"15"-9"-139"-16,9 7-60 15,10 8-64-15,6 3-15 16,8 7-7-16,-2 1-35 16</inkml:trace>
  <inkml:trace contextRef="#ctx0" brushRef="#br0" timeOffset="94100.0932">2480 12974 1453 0,'-16'-4'243'0,"-21"-7"-54"15,6 8-42-15,7 12-74 16,1 0-18-16,12 9-33 16,6 1-10-16,13-3-7 15,9 2-2-15,8-8-1 16,8-2 1-16,-6-1 2 15,0-2 0-15,-4-2 0 16,-16-3-4-16,-7-1-11 16,-7 1-4-16,-19 1-2 15,3 5 4-15,-5 3 10 16,1 0 4-16,12 3 14 16,5 1 4-16,11 0 14 15,7 6 2-15,10-4-9 0,5-4-4 16,7-1-8-16,0-6-3 15,-4-6-32-15,-2-3-56 16</inkml:trace>
  <inkml:trace contextRef="#ctx0" brushRef="#br0" timeOffset="94615.3301">2442 12761 1612 0,'-5'-9'375'16,"-6"-7"-110"-16,4 9-148 15,4 5-51-15,3 5-54 16,4 5-27-16,4 6-73 16,6 5-46-16,2 9-63 15,5 2 19-15,10 13 75 16,-2 1 39-16,8 7 64 16,4 6 16-16,4 3 38 15,5 3 11-15,-5 4 17 16,-11 5 3-16,-17 5-23 15,-15-1-7-15,-8-7-12 16,-7-4-8-16,-6-21-17 16,-1-11-3-16,-5-22-5 15,1-15 0-15,5-21-7 16,4-8-3-16,15-15 0 16,1-4 0-16,9-11 2 0,6-8 2 15,4 2 0-15,5 3 6 16,5 8 4-16,2 8 3 15,-1 7-1-15,-1 5-7 16,-6 14-6-16,-5 6-2 16,-12 8-5-16,-2 10 0 15,1 7-20-15,-1 1-11 0,2 6-6 16,1-3-15 0,0 2-15-16,-1 4 5 0,3 3 6 15,0 3 13-15,0-2 42 16,-2 3 23-16,-6-2 30 15,0-2 3-15,1-3-2 16,-1-3-3-16,5-5 412 16</inkml:trace>
  <inkml:trace contextRef="#ctx0" brushRef="#br0" timeOffset="95090.2168">3315 12996 1297 0,'0'-7'296'16,"-1"-3"-62"-16,-12 2-29 15,1 9-6-15,-9 9-44 16,-5 2-23-16,3 9-57 15,-1 1-22-15,10 4-37 16,6 5-12-16,13-2-6 16,10-2-2-16,11-5 4 15,2-7 3-15,6-11 3 16,-4-4 2-16,-4-8 5 16,-3-1 2-16,-16-4 2 15,-6-1-3-15,-10 0-23 16,-5 2-23-16,-5 3-48 15,1 3 101-15</inkml:trace>
  <inkml:trace contextRef="#ctx0" brushRef="#br0" timeOffset="95240.8146">3386 13014 1636 0,'16'0'364'15,"14"-2"-159"-15,11 1-42 16,-4-1-76-16,1-4-30 15,-3 3-31-15,-7-4-4 16,0-1-65-16,-6 2-36 0</inkml:trace>
  <inkml:trace contextRef="#ctx0" brushRef="#br0" timeOffset="95389.4157">3595 13034 1286 0,'-3'8'322'15,"1"13"-10"-15,2 0-124 16,0-1-31-16,7 3-81 16,-2-4-30-16,1 1-53 15,3-2-29-15</inkml:trace>
  <inkml:trace contextRef="#ctx0" brushRef="#br0" timeOffset="95663.6763">3925 13004 1627 0,'-13'-5'348'16,"-15"-3"-164"-16,0 3-51 16,7 10-69-16,2 6-31 15,10 9-26-15,6 3-5 16,8 2 4-16,9-2 2 15,10-3 4-15,8-4 2 16,4-7 4-16,1-4 2 16,-4-8 7-16,-7-5 1 0,-13-6 2 15,-7-2-1-15,-9-1-3 16,-7-1-21-16,-3 4 21 16</inkml:trace>
  <inkml:trace contextRef="#ctx0" brushRef="#br0" timeOffset="96406.3353">4649 13041 1444 0,'15'-2'188'0,"18"1"-108"16,3-4-33-16,8 4-22 15,-1-5-9-15,2-4-9 16,-3 4 2-16,-18-3 0 16,-8 2 0-16,-19 0-3 15,-9 5-3-15,-6 8 2 16,-8 4 16-16,5 6 27 0,-1 4 8 15,8 5 2-15,7 2-8 16,12 5-11 0,5-3-2-16,11-7 1 0,3-4-8 15,-2-12-10-15,0-5-4 16,-6-8-6-16,-3-6-19 16,0-2-31-16,-2-5-11 15,0-4-23-15,-2 3 16 16,0-1 19-16,1 6 8 15,-4 5 24-15,1 5 16 0,-3 9 39 16,-1 2 13-16,-3 9 32 16,-2 0 3-16,2 6-25 15,0 2-12-15,-1-7-25 16,2 2-13-16,2-11-9 16,4-4 1-16,4-8-2 15,-1-2-1-15,2-8-3 16,-3-5-4-16,4 5-1 15,0-3-2-15,3 6-1 16,-1 4-3-16,-1 14-1 16,-1 6 1-16,-1 12 1 15,-2 2 2-15,-5-6 17 16,-2 3-19-16,0-6-36 16</inkml:trace>
  <inkml:trace contextRef="#ctx0" brushRef="#br0" timeOffset="96583.1185">5396 13035 1672 0,'12'7'368'16,"11"8"-180"-16,1 7-20 16,-6 0-47-16,-9 1-8 15,-9 0-36-15,-6-3-17 0,-17-5-22 16,-1-5-38-16</inkml:trace>
  <inkml:trace contextRef="#ctx0" brushRef="#br0" timeOffset="97200.156">6521 12850 1459 0,'-7'-2'217'0,"-14"-1"-96"15,2 2-6-15,-4 3-29 16,2 6-12-16,9 5-21 16,0 3-12-16,12 3-30 15,-1-3-8-15,9 1-3 16,10 3-1-16,5-6 2 16,5-2 1-16,-4-7 2 15,-3-3 1-15,-11-2 2 16,-3 1 0-16,-13 5 0 15,-6-4-2-15,-11 4-3 16,-1 6-1-16,0 0 11 16,5 2 15-16,4 5 21 15,4 0 11-15,7-3-2 16,3 2-12-16,9-1-17 0,5-3-7 16,12-1-7-16,-2-5-3 15,3-8-11-15,-3-7-25 16,0-4-8-16</inkml:trace>
  <inkml:trace contextRef="#ctx0" brushRef="#br0" timeOffset="97347.2426">6511 12683 1612 0,'-5'-7'357'0,"-1"-5"-140"15,3 6-73-15,3 6-94 16,2 6-39-16,5 7-107 15,1 4-309-15</inkml:trace>
  <inkml:trace contextRef="#ctx0" brushRef="#br0" timeOffset="97527.809">6656 12958 1473 0,'10'18'274'0,"13"14"-22"15,3-2-51-15,-4-6-78 16,-2-8-22-16,-5-5-27 15,0-8-1-15,0-6-2 16,0-6-15-16,0-10-22 16,-2-2-8-16,-2-10-14 0,1 3 6 15,-6 3-49-15,3 4 160 16</inkml:trace>
  <inkml:trace contextRef="#ctx0" brushRef="#br0" timeOffset="97720.1379">6990 12842 1574 0,'9'2'329'16,"9"3"-95"-16,12 3-120 16,10 6-30-16,8-1-51 15,1-2-10-15,-4 0-23 16,-1-1-31-16,-19-8-83 15,-3 1 159-15</inkml:trace>
  <inkml:trace contextRef="#ctx0" brushRef="#br0" timeOffset="97855.5494">7165 12905 1282 0,'-1'14'313'15,"0"11"-50"-15,5 7-64 16,0-2-20-16,3-1-60 15,1-1-28-15,-1-5-25 16,1 3-28-16</inkml:trace>
  <inkml:trace contextRef="#ctx0" brushRef="#br0" timeOffset="98333.3056">7772 12911 1452 0,'-5'15'251'0,"-12"18"-39"16,-4 4-28-16,-9-3-71 15,-3-4-32-15,0-10-41 16,4-5-14-16,-3-12-14 15,6-7-9-15,2-12-12 16,3-3-10-16,7-7-10 0,4 4 3 16,9-2 3-16,4 3 4 15,11 6 7-15,5 1 5 16,8 14 25-16,3 6 13 16,2 14 15-16,3 5 1 15,-4 4-15-15,-1 0-9 16,-4-1-11-16,-1-4-1 15</inkml:trace>
  <inkml:trace contextRef="#ctx0" brushRef="#br0" timeOffset="98650.6562">8019 12911 1529 0,'-14'-7'295'0,"-15"-6"-69"16,2 5-37-16,2 13-89 15,2 4-32-15,7 13-37 16,4 7-11-16,5-1-4 16,7 3-1-16,3-11-5 15,1 1 3-15,11-6-2 16,1-2 1-16,3-3 2 15,-2-10-1-15,-5-2 2 0,-4-7-9 16,-7-3-15-16,-2-1-9 16,-5-3-16-16,-7 1-17 15,-1-3-58-15,2-3-97 16</inkml:trace>
  <inkml:trace contextRef="#ctx0" brushRef="#br0" timeOffset="99052.1648">8062 12943 1279 0,'7'9'312'0,"6"17"-36"16,-3 0 8-16,-3 0-75 16,-3 0-49-16,-1-8-77 15,-2-6-29-15,3-4-36 16,0-3-6-16,3-6-40 16,4-6-28-16,4-7-49 15,3-4-16-15,6-4 20 16,4 2 17-16,2 2 44 15,-2 0 15-15,-2 10 14 16,-3 2 5-16,-12 13 26 16,1 10 16-16,-12-5 23 15,1 11 11-15,4-2-14 16,-12-11-11-16,6 3-22 16,1-7-9-16,1-8-21 15,8-2-9-15,-1-10-6 16,0-2-2-16,1-5 13 15,0 3 6-15,7 4 1 0,-3-1 7 16,3 9 10-16,4 14 12 16,-3 9 31-16,-2 6 10 15,-5 5 24-15,-9-9 10 16,-3 6-17-16,-3-1-14 16,-5-6-27-16,4 4-26 15</inkml:trace>
  <inkml:trace contextRef="#ctx0" brushRef="#br0" timeOffset="99965.5984">9324 12811 1353 0,'1'1'249'16,"0"1"-45"-16,6 6-50 15,5 0-76-15,6-1-17 16,13 1-27-16,3-5-6 16,3-3-12-16,-1-2-3 15,-13-3-2-15,-8 2-10 0,-10 2-23 16,-6 1-8-16,-7 5-6 15,-3 4 10-15,-6 9 19 16,1 4 4-16,2 13 1 16,1-2 0-16,12 3-1 15,5 1-1-15,11-9 2 16,6-2 1-16,9-7 1 16,2-8 0-16,1-10 2 15,-1 0-2-15,-2-6-10 16,-1-7 0-16,-6-4 1 15,-2-2 1-15,-6-7 10 16,-7 3 4-16,-5-5 13 16,-3 3 10-16,-9 2 22 15,0 1 9-15,-7 7-4 16,-2 5-11-16,-5 9-22 16,-1 3-9-16,1 10-12 0,1 3-2 15,8 8-1-15,6-2 0 16,8 4 1-16,5-4 3 15,11-4 2-15,5 2 0 16,11-10 2-16,-1-5 2 16,3-10-2-16,-1-2 0 15,-9-4-15-15,-1-2-6 0,-6-4-5 16,-7-3-4 0,-5-1 10-16,-4-1 2 0,-1 11 5 15,-10 2 2-15,6 9 4 16,-2 5 0-16,5 10 2 15,2 4 2-15,0-2 8 16,5 4 4-16,4-3 2 16,10 1 0-16,4-7 10 15,6-4 5-15,-1-9 27 16,-3-3 10-16,1-7 2 16,-9-3-2-16,-7-5-22 15,-7-2-13-15,-6-4-16 16,-6 3-6-16,0 2-68 15,2 4 365-15</inkml:trace>
  <inkml:trace contextRef="#ctx0" brushRef="#br0" timeOffset="100478.6485">10762 12905 1488 0,'2'11'266'0,"3"13"-58"16,0 2-50-16,-5 8-53 15,5 0-26-15,-5-9-32 16,-2-5-8-16,1-10-18 15,1-5-5-15,0-10-10 16,5-7-11-16,5-9-15 16,-1-10-6-16,9 2 2 15,6 4 7-15,-2 2 15 16,3 10 6-16,-1 10 11 0,-4 3 9 16,-3 18 14-16,-1 2 5 15,-5 6-3-15,-2 2-6 16,-4-4-12-16,-4 3-5 15,-2-7-17-15,-4 2-23 16,-2-8-31-16</inkml:trace>
  <inkml:trace contextRef="#ctx0" brushRef="#br0" timeOffset="100641.2153">10874 12658 1685 0,'-3'-4'390'16,"0"-5"-181"-16,2 10-133 16,4 6-45-16,6 5-48 15,5 5-28-15</inkml:trace>
  <inkml:trace contextRef="#ctx0" brushRef="#br0" timeOffset="100787.2944">11061 12867 1378 0,'14'31'277'16,"8"20"-4"-16,5 7-123 16,6 3-36-16,4 1-58 15,-2-2-15-15,-1 3-18 0,-3-4-1 16,-3-16-29-16,-2-10-13 16</inkml:trace>
  <inkml:trace contextRef="#ctx0" brushRef="#br0" timeOffset="100971.569">11408 12988 1372 0,'-13'0'309'15,"-9"-1"25"-15,-4 11-120 16,-3 3-54-16,1 8-85 16,0 5-24-16,-7 7-22 15,-5 5-8-15,-4 9-11 16,1 3 6-16,11-1-55 15,9-4 28-15</inkml:trace>
  <inkml:trace contextRef="#ctx0" brushRef="#br0" timeOffset="101497.4899">11709 13064 1392 0,'1'-10'245'0,"0"-10"-61"16,-2-4-28-16,-4-1-17 15,-6-3-12-15,-3-1-12 16,-4 6-31-16,-4 6-18 15,-6 9-36-15,0 7-12 16,1 11-18-16,1 10-6 16,12 8 1-16,5 4 1 0,12-1 4 15,7-7 1-15,11-7 2 16,6-3 2-16,6-9 0 16,0-3 3-16,-3-4 0 15,-7-4 1-15,-1-7-14 16,-7-2-6-16,-7-5-10 15,2-1-3-15,-8 1 5 16,-1 5 3-16,-1 8 2 16,-4 5 0-16,-4 11 1 15,7 5 1-15,1 7 3 16,-2-3 3-16,6-1 5 16,4-4 2-16,4-7 7 15,9-3 5-15,-2-7 11 16,3-3 7-16,0-6 4 15,-5-1-3-15,-6 2-8 0,-7-3-5 16,-5 1-14-16,-1 1-18 16,2 5-40-16</inkml:trace>
  <inkml:trace contextRef="#ctx0" brushRef="#br0" timeOffset="101662.1034">12165 13108 1435 0,'0'15'296'0,"0"12"48"0,-7-1-156 15,-3 1-37-15,0-5-76 16,-1-4-9-16,6-4 319 16</inkml:trace>
  <inkml:trace contextRef="#ctx0" brushRef="#br0" timeOffset="102480.3977">13182 12634 1467 0,'-4'1'265'16,"-6"3"-36"-16,-2 17-93 15,-4 7-21-15,-6 17-32 16,-3 8-15-16,0 12-17 16,3 0-9-16,7-8-20 15,5-12-6-15,9-24-2 0,1-8 4 16,3-16 0-16,3-5-1 15,2-10-1-15,3-8-4 16,2-9-4-16,4-4-2 16,-4-6-2-16,-1 1-3 15,-1 5-1-15,-2 4-4 16,2 15-1-16,-2 7-2 16,3 10-4-16,1 6 0 15,2 8 0-15,4 7 0 0,4 9 3 16,2 4-8-16,10 9-9 15,5 2 13-15,1-3-27 16,-3-2 8-16,-10-8-9 16,-6-7-10-16,-11-6 30 15,-9-5 1-15,-10 0 20 16,-8 0 2-16,-15-1 0 16,-9 0 4-16,-8-2 7 15,1-1 2-15,3-6 0 16,4-1-3-16,7-6-10 15,2-1-11-15,17 2-71 16,9-5-99-16</inkml:trace>
  <inkml:trace contextRef="#ctx0" brushRef="#br0" timeOffset="102871.7034">13909 12745 1124 0,'-15'-10'400'16,"-10"-9"-157"-16,-6 3-55 15,-2 3-24-15,-3 6-77 16,1 7-27-16,9 8-38 16,2 4-8-16,9 10-6 15,2 1 2-15,6 8 4 16,7 4-1-16,13 0 3 16,10 2-2-16,17-10 2 15,8-5 0-15,3-15-1 16,4-7 0-16,-9-11 1 15,-5-4-1-15,-12-7-27 16,-7-1-30-16,-17 4-90 16,-7-2 92-16</inkml:trace>
  <inkml:trace contextRef="#ctx0" brushRef="#br0" timeOffset="103096.0893">13843 12572 1464 0,'-4'-5'299'0,"-4"1"3"16,3 8-111-16,-1 7-47 15,3 14-72-15,3 9-17 0,5 15-2 16,5 12-3-16,2 17-11 16,-4 0-4-16,-4 0-19 15,-4-10 0-15,-3-23-2 16,2-7-7-16,2-19-41 15,3-5-12-15</inkml:trace>
  <inkml:trace contextRef="#ctx0" brushRef="#br0" timeOffset="103429.8321">14365 12810 1464 0,'8'-2'256'16,"15"1"-64"-16,4 0-13 15,10 0-55-15,4 1-43 16,3 1-39-16,-9 1-14 0,-2 0-19 16,-5-2-32-16,-11 0-93 15</inkml:trace>
  <inkml:trace contextRef="#ctx0" brushRef="#br0" timeOffset="103724.4651">14433 13000 1331 0,'15'0'282'0,"13"-1"-56"16,9-2-30-16,4 0-17 15,-2 3-66-15,-1-1-30 16,-11 3-41-16,-6-2-17 15,-3-1-16-15,-6 1 33 0</inkml:trace>
  <inkml:trace contextRef="#ctx0" brushRef="#br0" timeOffset="119001.519">15523 12837 869 0,'-12'4'459'16,"-4"3"-273"-16,-13-6-66 15,-2-1 9-15,-4-13-8 16,1-3 6-16,5-6-46 16,7 0-11-16,13-2-28 15,5-1-17-15,14-4-2 0,6 1-1 16,15 6 1-16,10 5 0 15,9 13 0-15,3 4-2 16,-7 14-10-16,-12 3-4 16,-15 8 4-16,-14 5 0 15,-25 7 4-15,-5 8-1 16,-23 6-3-16,0 4-1 16,3-7-3-16,5-4 0 0,13-18-3 15,10-4-2 1,13-11-6-16,9-11-3 0,17-3 0 15,10-1 0-15,16-2-4 16,7 6-9-16,-1 0-44 16,-4 0-58-16</inkml:trace>
  <inkml:trace contextRef="#ctx0" brushRef="#br0" timeOffset="119419.516">15811 12891 1524 0,'3'6'244'16,"2"8"-119"-16,1 8-28 15,-2 3-18-15,0 5-9 16,0-2-10-16,0-3-13 15,-1-10-20-15,0-6-3 16,-3-7-5-16,0-6-5 16,-6-7-19-16,-2-3-8 15,0-13-11-15,-3 0 2 16,8-2 11-16,3-3 4 0,7 7 0 16,3 1 1-1,7 6 1-15,4 4 0 0,6 6 1 16,3 2 0-16,0 6 0 15,3 2 4-15,-6 4 23 16,-3 1 14-16,-10 8 39 16,-4 3 17-16,-7 16 14 15,-1-1 1-15,-2 3-35 16,-5-3-23-16,1-5-38 16,6-1 302-16</inkml:trace>
  <inkml:trace contextRef="#ctx0" brushRef="#br0" timeOffset="120272.6174">17014 12383 1028 0,'-12'-2'413'0,"-17"6"-231"16,-3 12-11-16,-8 29-31 15,-1 15-7-15,4 30-20 16,9 27-16-16,20 18-30 0,12 3-19 16,19-9-23-16,7-23-4 15,12-30-7-15,7-16-44 16</inkml:trace>
  <inkml:trace contextRef="#ctx0" brushRef="#br0" timeOffset="120963.0566">17420 12788 1423 0,'6'-2'236'0,"8"7"-58"0,0 8-26 15,1 17-39-15,-7 5-9 16,-8 12-11-16,-4-2-11 16,0-4-26-16,-3-5-11 15,2-19-20-15,4-4-2 16,-1-19-5-16,7-6-8 15,10-13-18-15,-4-11-12 0,6-5-17 16,-2-3 3 0,0 7 10-16,2 8 6 0,-2 19 10 15,-2 8 4-15,-3 13 7 16,-2 8 3-16,-5 12 4 16,-3 0 1-16,-6 0-2 15,2-2-1-15,2-13-1 16,7 0 0-16,5-15-3 15,4-3-8-15,4-16-10 16,-1-11-2-16,6-7 1 16,0-1 5-16,4 7 7 15,0 6 5-15,-4 15 11 16,-3 9 9-16,-10 18 15 16,-4 11 5-16,-7 16-2 15,-4 2-5-15,3-3-11 16,3-5-5-16,10-13-41 15,8-7-19-15</inkml:trace>
  <inkml:trace contextRef="#ctx0" brushRef="#br0" timeOffset="121232.9056">18037 12823 1579 0,'18'4'328'15,"8"-1"-117"-15,12 0-82 16,2-2-24-16,2-1-59 15,3 1-16-15,-4-1-49 16,-4-1-37-16</inkml:trace>
  <inkml:trace contextRef="#ctx0" brushRef="#br0" timeOffset="121419.1135">18092 12967 1465 0,'7'6'259'16,"11"2"-36"-16,9 0-22 15,12-4-63-15,4 0-39 16,1-4-57-16,-2 5-13 16,-3 1-10-16</inkml:trace>
  <inkml:trace contextRef="#ctx0" brushRef="#br0" timeOffset="122458.1659">18692 12859 987 0,'2'-10'423'0,"0"-14"-226"15,1-2-46-15,-2 1-28 16,-1 1-4-16,-2 3-34 16,-2 4-8-16,2 8-22 15,-3 6-17-15,2 5-24 16,0 8-4-16,-2 8-3 16,1 4 4-16,6 14 3 15,0 5 4-15,7 9 0 16,1 0-2-16,-1-5-5 15,2-9 1-15,-4-8 0 16,-4-9 0-16,-7-8 3 16,-6-2 0-16,-10-4-1 0,-1-3 0 15,-1 1-6-15,-1 0-1 16,14-1-4-16,3 0-2 16,8-3-1-16,11 0-2 15,8-4-3-15,6 4 0 16,10 1-49-16,1-1-30 15</inkml:trace>
  <inkml:trace contextRef="#ctx0" brushRef="#br0" timeOffset="123269.1481">19090 13039 1525 0,'5'13'279'16,"8"14"-39"-16,-7 4-49 0,-14 1-49 16,1-2-28-16,-11-6-63 15,3-4 340-15</inkml:trace>
  <inkml:trace contextRef="#ctx0" brushRef="#br0" timeOffset="123732.281">19443 12944 1327 0,'7'7'245'16,"4"14"-85"-16,-2 7-22 15,-2-3-5-15,-6 3-31 0,-2-11-31 16,-3-3-12-1,1-7-22-15,-5-8-7 0,-1-12-33 16,-2-9-24-16,7-13-34 16,4-3-7-16,9-3 16 15,4-1 22-15,5 9 17 16,5 6 10-16,0 16 33 16,-1 9 25-16,-1 13 42 15,-3 12 11-15,-3 18-15 16,-3-2-21-16,-3 5-31 15,-1-8-10-15,4-11-54 16,3-1-34-16</inkml:trace>
  <inkml:trace contextRef="#ctx0" brushRef="#br0" timeOffset="124061.4647">19779 13041 1498 0,'8'4'250'0,"9"4"-91"0,6-5-16 16,7 3-30-16,-5-7-18 15,-1-7-32-15,-3 2-15 16,-11-11-25-16,6 3-5 16,-10-7-9-16,-4-3 0 15,-2 4-9-15,-8-5-2 16,-10 4-5-16,3 3 1 15,-8 9-6-15,-2 10-2 0,5 18-1 16,-3 11-2-16,5 11 9 16,7 2 1-16,7 5 14 15,4-3 3-15,9 1 2 16,2-2 3-16,2-10-5 16,3-2 10-16,0-14-24 15,2-9 226-15</inkml:trace>
  <inkml:trace contextRef="#ctx0" brushRef="#br0" timeOffset="124575.3778">20110 12923 1388 0,'-7'1'239'0,"-6"2"-17"15,5 9-126-15,4 8-20 16,4 6-4-16,4-2-3 16,9-4-10-16,4-4-6 15,7-7-20-15,3-2-8 16,-1-5-5-16,-3-4-3 16,-4-6-3-16,-4 0-1 0,-8-11-15 15,-1 2-8-15,-6-1-10 16,-2 4-1-16,-2 8 5 15,-4 2 4-15,1 11 0 16,2 1 2-16,5 7 5 16,2-1 6-16,8 0 20 15,2 0 8-15,8 0 9 16,0-4-4-16,1-3-1 16,0 1-2-16,-2-9-4 15,-2 0 1-15,-5-7-8 16,-6-8-13-16,-3-3-46 15,-3-6-37-15,-8-12-101 16,2-1-32-16,-7-5 45 16,1-1 37-16,1 5 119 15,1 5 59-15,1 6 82 16,2 8 30-16,0 12 12 16,1 1-25-16,3 6-76 0,0 4-31 15,6 5-39 1,-1 1-41-16,7 6-218 0</inkml:trace>
  <inkml:trace contextRef="#ctx0" brushRef="#br0" timeOffset="124750.9073">20452 12871 1653 0,'6'-2'329'0,"11"-2"-201"16,10 2-35-16,10 3-33 15,4-1-16-15,-2 4-32 16,-6 0-1-16,-10-2-66 16,-7 3-86-16</inkml:trace>
  <inkml:trace contextRef="#ctx0" brushRef="#br0" timeOffset="124887.5449">20611 12919 1494 0,'0'14'241'0,"0"9"-97"16,3 6-38-16,0-5-61 16,3-2-14-16,2-3-23 15,1-4-53-15</inkml:trace>
  <inkml:trace contextRef="#ctx0" brushRef="#br0" timeOffset="125141.8623">20938 12943 1311 0,'-10'-14'297'0,"-6"-10"-52"15,-6 3-76-15,-1 9-41 16,1 12-73-16,2 7-19 0,1 12-22 16,6 7-2-16,10 2 2 15,4 4 0-15,16-4 2 16,2-7-1-16,13-2 14 15,0-9 5-15,-4-9 8 16,-3-1 1-16,-14-14-11 16,-7-5 0-16,-4-5 23 15,-4-2-439-15</inkml:trace>
  <inkml:trace contextRef="#ctx0" brushRef="#br0" timeOffset="125528.7798">21482 12746 1321 0,'-5'1'271'0,"-4"3"-79"0,1 19-13 16,7 15 1-16,2 31-31 15,3 8-16-15,9 13-17 16,-7-5-15-16,0-12-30 16,4-1-20-16,-2-15-29 15,8-3-20-15,0-21-49 16,-9-15-27-16</inkml:trace>
  <inkml:trace contextRef="#ctx0" brushRef="#br0" timeOffset="125697.3498">21528 13040 1461 0,'15'0'190'0,"7"-7"-94"16,11 9-92-16,3-2-6 15,7-1-61-15,2 4-84 16</inkml:trace>
  <inkml:trace contextRef="#ctx0" brushRef="#br0" timeOffset="126013.3249">21958 12859 996 0,'-6'-8'432'0,"-9"-10"-231"16,0 3-51-16,-10 3-25 15,2 5-10-15,8 7-32 16,-4 4-18-16,10 6-47 15,4-1-13-15,4 5-5 16,9 1 1-16,6 0 2 16,5 0 1-16,6-1 0 15,-2-1-1-15,-3-8-4 16,-1 2-7-16,-19-6-8 16,-6 1-2-16,-14 3 4 15,0 6 4-15,-3 2 15 16,-3 4 9-16,12 1 13 15,-5-5 9-15,17-1 9 16,7 2-2-16,6-5-8 0,8 4-8 16,-1-5-33-16,6 4-27 15,-3-10-336-15</inkml:trace>
  <inkml:trace contextRef="#ctx0" brushRef="#br0" timeOffset="126145.9715">21976 12633 1524 0,'-2'-4'256'0,"-8"-8"-108"16,3 6-75-16,1 6-108 15,1 5-104-15</inkml:trace>
  <inkml:trace contextRef="#ctx0" brushRef="#br0" timeOffset="126402.2563">22127 12964 1541 0,'20'29'291'0,"23"28"-103"16,0 0-44-16,-7-10-82 16,-14-4-28-16,-18-4-20 15,-14-4-5-15,-19-5-9 16,-3-4-14-16,-7-14-23 16,0-9-10-16,1-16-2 15,5-11 14-15,13-7 23 16,7-3 11-16,15-5 7 15,10 1 4-15,16-1 8 16,6-2 11-16,9-1 12 0,-1 3 0 16,-6 6-3-16,-9 5-10 15,-11 13-17-15,-9 2-25 16,-8 5-120-16</inkml:trace>
  <inkml:trace contextRef="#ctx0" brushRef="#br0" timeOffset="126584.7677">22388 12821 1536 0,'0'2'283'0,"0"10"-68"16,-2 4-42-16,0 12-58 16,-1 5-25-16,-4 5-49 15,1-1-14-15,2-4-20 16,1-5-34-16,7-9-28 15</inkml:trace>
  <inkml:trace contextRef="#ctx0" brushRef="#br0" timeOffset="126865.1242">22659 12860 1452 0,'-7'-9'254'0,"-10"-13"-35"0,-1 6-43 16,0 9-76-16,1 6-22 16,-1 9-36-16,3 8-7 15,3 6-14-15,6 7-7 16,8 0-5-16,7 2 3 16,13 0 4-16,1-8 3 15,2-8 3-15,0-5-2 0,-5-10-1 16,-3-7 0-16,-5-4-4 15,-2-6-3-15,-10-4-57 16,-1 0-17-16</inkml:trace>
  <inkml:trace contextRef="#ctx0" brushRef="#br0" timeOffset="127027.9504">22773 12783 1614 0,'10'1'297'0,"16"3"-189"16,4 3-28-16,-3-3-14 16,1 0-12-16,-4-3-22 15,-2-1-5-15,1 0-89 16,-2-1-109-16</inkml:trace>
  <inkml:trace contextRef="#ctx0" brushRef="#br0" timeOffset="127183.0557">22902 12820 1257 0,'-1'7'289'16,"0"11"-93"-16,-5 4-5 15,9 8-44-15,-1 0-16 16,2 2-59-16,-4-5-20 16,0-10-23-16,5 2-36 15,-1-11-262-15</inkml:trace>
  <inkml:trace contextRef="#ctx0" brushRef="#br0" timeOffset="127459.6161">23235 12850 1253 0,'-9'-9'330'15,"-9"-9"-41"-15,-5 6-113 16,-2 5-29-16,0 8-38 16,0 4-16-16,4 10-20 15,6 4-5-15,10 8-16 16,6 3-6-16,12 1-7 16,7-7-2-16,5-10-7 0,4-2-2 15,2-12-5-15,-6-1-13 16,-2-6-56-16,-2-4-9 15</inkml:trace>
  <inkml:trace contextRef="#ctx0" brushRef="#br0" timeOffset="127759.8129">23481 12207 1688 0,'16'27'305'0,"19"53"-277"15,4 20-14-15,14 27 50 16,-8 9 52-16,-13 5 47 15,-9-2-2-15,-41-3-46 16,-18-3-43-16,-25-21-38 16,-13-19 2-16,5-33 0 15,2-17 141-15</inkml:trace>
  <inkml:trace contextRef="#ctx0" brushRef="#br0" timeOffset="146894.8859">1810 14637 1040 0,'6'13'399'16,"6"5"-232"-16,8-7-46 15,7-5-3-15,4-16 6 0,4-9-13 16,2-16-12-16,-3-13-9 15,-3-13-34-15,-5-4-14 16,-5-6-18-16,-3 4-5 16,-10 13-7-16,0 10-5 15,-9 19-3-15,-4 7-4 16,-3 10-4-16,0 6-3 16,6 10-6-16,2 6-2 15,8 13 1-15,7 4 2 0,6 9 8 16,3 11 4-16,9 9 8 15,-2 0 3-15,2-2 11 16,0-5-2-16,-2-13 5 16,1-8-2-16,-3-12-18 15,-3-11-22-15,-11-12-121 16</inkml:trace>
  <inkml:trace contextRef="#ctx0" brushRef="#br0" timeOffset="147055.4533">2090 14533 1508 0,'0'5'276'15,"3"-2"-45"-15,14 2-128 16,10-1-17-16,11-4-47 16,7 0-15-16,-3-1-55 0,-4 0-69 15</inkml:trace>
  <inkml:trace contextRef="#ctx0" brushRef="#br0" timeOffset="147222.5091">1946 14329 1677 0,'-13'-2'390'0,"-15"-3"-155"0,17 6-146 15,9 3-37-15,14 3-41 16,13 1-12-16,13 0-75 15,6 3-59-15</inkml:trace>
  <inkml:trace contextRef="#ctx0" brushRef="#br0" timeOffset="147564.47">2554 14555 1489 0,'3'1'286'16,"-3"3"-10"-16,17 2-120 16,3 1-13-16,6-3-47 15,5-1-30-15,-4-6-33 16,0 1-8-16,-6-5-6 0,-5-7 1 16,-9-2 2-16,-6-9-1 15,-6 0-6-15,-5 0-2 16,-9 3-7-16,-1 7-2 15,-7 4-4-15,1 8-5 16,5 11-5-16,0 8 1 16,9 13-3-16,0 6 0 15,6 4 5-15,6 2 3 0,11 5 4 16,6 2 1-16,7-6 10 16,1-1-24-16,2-9-67 15,1-9-75-15</inkml:trace>
  <inkml:trace contextRef="#ctx0" brushRef="#br0" timeOffset="147854.5648">3212 14413 1490 0,'-4'9'299'0,"-6"12"5"16,-5 8-42-16,-10 6-103 15,0-2-32-15,-10-7-62 16,3-4-20-16,4-10-23 16,-3-7-6-16,11-9-13 15,-5-7-2-15,4-8-17 16,10 1-3-16,6-2-1 0,6-3-1 16,15 6 8-16,6 4 0 15,11 12 7-15,0 5 6 16,-2 16 16-16,-2 2 1 15,1 13 2-15,0 4 11 16,0 3 86-16</inkml:trace>
  <inkml:trace contextRef="#ctx0" brushRef="#br0" timeOffset="150363.3779">4392 14134 1232 0,'-5'0'291'0,"-11"-4"-120"16,1-1-5-16,8 0-26 16,1-6-23-16,12-1-28 15,9-5-20-15,11 2-27 16,9 7-8-16,4 3-23 16,-4 9-6-16,-3 8-1 15,-13 2 1-15,-14 13 5 16,-5-2 3-16,-14-2 0 15,2 3-1-15,1-13 2 16,3-1-2-16,4-7-5 16,4-5-6-16,6-5-6 15,5-1-4-15,14 4-7 0,11 5-1 16,1 10 3-16,-2 5 3 16,-17 14 17-16,-18 2 7 15,-16 9 7-15,-12 1 2 16,-6-5-6-16,-2-8 5 15,7-21-16-15,7-11-28 16,14-18-99-16,7-7-81 16</inkml:trace>
  <inkml:trace contextRef="#ctx0" brushRef="#br0" timeOffset="150828.2003">4777 14226 1402 0,'2'5'221'0,"0"9"-76"16,-1 3 9-16,-1 11-39 16,-1 1-23-16,0 4-22 15,0-2-18-15,1-5-17 16,1-6-2-16,1-9-18 15,0-4-2-15,-1-7-3 16,2-5-9-16,-2-8-21 16,2-4-19-16,0-10-22 0,1-2 1 15,-2-4 17-15,0 2 15 16,2 5 23-16,-1 1 5 16,3 7 4-16,3 3 2 15,0 3 2-15,9 6 1 16,0 2-5-16,-1 1-2 15,10 3-2-15,-5 1-1 16,0 3-1-16,2 7 4 0,-6 3 18 16,-4 1 10-16,-2 6 17 15,-4 1 5-15,-5 8-5 16,-2 1-5-16,1 5-15 16,-1 1-7-16,0-7-6 15,0-3-10-15,4-4-48 16,-3-7-122-16</inkml:trace>
  <inkml:trace contextRef="#ctx0" brushRef="#br0" timeOffset="151098.6947">4237 14647 1549 0,'19'1'257'0,"13"1"-124"16,31 2-50-16,12-4 7 16,25-3-7-16,9-2-9 15,10-4-43-15,2 3-14 16,-10 5-4-16,-8-3-8 15,-27 9-49-15,-11 3-53 16</inkml:trace>
  <inkml:trace contextRef="#ctx0" brushRef="#br0" timeOffset="151577.6552">4423 14932 1234 0,'-9'-4'285'0,"-9"0"-118"0,2-5-43 15,9-6-20-15,7-3-13 16,16-9-15-16,13-3 0 16,13 9-10-16,0 4-1 15,2 16-20-15,-1 10-9 16,-11 13-7-16,-3 6 2 16,-21 14 5-16,-12-1 1 15,-15 6-6-15,-5-5-5 16,-3-7-8-16,-4-4-2 0,8-13-5 15,5-4-5-15,-1-9-15 16,11-4-11-16,6-2-13 16,-3-4 2-16,12-2 6 15,10 4-1-15,3-5 10 16,10 7 1-16,9 5 8 16,-2 2 4-16,3 4 6 15,-1 0 5-15,-6-5-25 16,-6-3-44-16</inkml:trace>
  <inkml:trace contextRef="#ctx0" brushRef="#br0" timeOffset="151935.7939">4757 14809 1619 0,'9'-7'341'0,"17"-6"-160"15,5 6-26-15,8 7-64 0,4 5-25 16,-3 15-25-16,-5 4-5 16,-9 11-2-16,-5 7 1 15,-8-3-12-15,-3-1-6 16,-1-6-8-16,-2-8-1 16,-1-5 0-16,-5-6-6 15,0-9-18-15,0 2-18 16,-4-11-36-16,2-3-1 0,-5-3 1 15,0-4 11-15,-1 0 26 16,-2 7 9-16,-5 3 9 16,-4 10 6-16,-8 13 9 15,-5-2 5-15,-7 7 13 16,1-1 0-16,7-8-7 16,8 1-3-16,18-8-44 15,10-9-77-15</inkml:trace>
  <inkml:trace contextRef="#ctx0" brushRef="#br0" timeOffset="152299.6532">5604 14413 1118 0,'0'-4'416'0,"-1"1"-121"16,1 9-47-16,-1-6-80 15,0 23-55-15,2 46-48 16,4-20-4-16,0 1-22 16,5 3-8-16,-1-9-5 15,0-11-9-15,-1-12-26 16,-2-6-34-16,-6-11-80 16,-2-5-73-16</inkml:trace>
  <inkml:trace contextRef="#ctx0" brushRef="#br0" timeOffset="152430.6311">5518 14532 1580 0,'6'3'286'0,"11"4"-152"16,8-1-41-16,16 0-48 0,7 0-10 16,6-6-21-16,-1 1-39 15</inkml:trace>
  <inkml:trace contextRef="#ctx0" brushRef="#br0" timeOffset="152810.7722">5974 14437 1447 0,'-3'5'233'0,"2"10"-46"16,1 5-35-16,0 8-40 15,6 6-2-15,-6-2-35 16,1 2-12-16,2-6-24 15,-2-3-15-15,-1-10-7 16,0-5 2-16,-2-10 1 16,-1-6-6-16,1-8-21 15,2-3-14-15,-4-6-29 16,4-4-8-16,0 0-4 16,0-4 0-16,4 0 16 15,3 6 9-15,6 1 19 16,3 7 9-16,3 8 11 15,-2-1 6-15,1 9 15 16,3 2 6-16,-1 9 18 16,-2 5 9-16,-2 4 13 15,-3 0 1-15,-3 4-8 16,-4 2-6-16,-4-1-14 16,3 6-11-16,-5 0-14 0,0 0 6 15,2 5 322-15</inkml:trace>
  <inkml:trace contextRef="#ctx0" brushRef="#br0" timeOffset="153141.2782">6598 14440 1511 0,'6'-5'275'0,"9"4"-53"15,8-1-69-15,16 2-52 16,7 2-32-16,11-3-37 16,-4-2-9-16,-9 0-27 15,-10 0-32-15,-15-1-128 0</inkml:trace>
  <inkml:trace contextRef="#ctx0" brushRef="#br0" timeOffset="153314.8131">6657 14580 1512 0,'9'0'282'0,"15"0"-55"16,10 0-47-16,15 4-78 16,0-3-38-16,-1 2-26 15,-3 5 1-15</inkml:trace>
  <inkml:trace contextRef="#ctx0" brushRef="#br0" timeOffset="153929.8449">7605 14432 1377 0,'-12'4'228'0,"-17"0"-85"16,-2-8-4-16,1-13-42 16,6-10-14-16,4-13-16 15,11-3-19-15,8-6-34 16,3 0-9-16,19 11 7 15,3 6 11-15,14 18 10 16,6 14 5-16,6 19-9 16,-3 11-8-16,-15 17 2 15,-13 8 6-15,-31 20 0 16,-13 0 0-16,-16 0-7 16,-2-10-7-16,6-20-16 15,6-13-5-15,9-23-17 16,8-9-8-16,9-14 3 15,8-1 2-15,7-2 11 16,4-4 4-16,7 6 10 16,-1 0-2-16,9 15 4 0,6 6 1 15,-4 10 1-15,-3 0 4 16,-3 5 0-16,-7 0 2 16,1-2-29-16,3-1-34 15</inkml:trace>
  <inkml:trace contextRef="#ctx0" brushRef="#br0" timeOffset="154321.654">7904 14527 1515 0,'-4'7'282'0,"3"14"-51"15,-7-1-66-15,5 5-54 16,3 0-16-16,-3-9-30 15,3-1-12-15,-1-8-10 16,-1-6-11-16,2-6-5 16,0-7-1-16,3-6-12 15,-3-6-5-15,2-1-4 16,-1-3-1-16,-1 0-3 16,4 5-2-16,0 0-2 15,4 7-3-15,3 2-1 16,-1 2 0-16,4 5-1 0,2 4 1 15,4 2 3-15,4 1 0 16,2 2 1-16,1 1 1 16,-5 6 0-16,-3-1 0 15,-6 5 9-15,-6 2 11 16,-5 7 20-16,-4 3 9 16,-4 6-2-16,-1-3-9 15,3 1-18-15,4-1-9 16,4-6 292-16</inkml:trace>
  <inkml:trace contextRef="#ctx0" brushRef="#br0" timeOffset="154760.0026">8767 14399 1253 0,'-4'0'304'0,"2"0"-106"15,10 3-70-15,14-2 13 0,14 0-56 16,10 1 0-16,17 3-34 15,3 3-18-15,10 0-18 16,-5 2 3-16,-8 0-51 16,-10-7-49-16,-15 2-310 15</inkml:trace>
  <inkml:trace contextRef="#ctx0" brushRef="#br0" timeOffset="155013.3642">8877 14543 1237 0,'-3'-2'290'0,"1"-2"-111"15,12 5-43-15,11-1-35 0,9 2-16 16,14-1-33-16,2-1-8 15,7 1-8-15,0-1-11 16,-3 5-6-16,-5-4-20 16,-9-2-86-16,-8-3-36 15,-17-6-129-15</inkml:trace>
  <inkml:trace contextRef="#ctx0" brushRef="#br0" timeOffset="155186.8993">9196 14396 710 0,'-4'-13'500'0,"-2"-10"-246"0,12 9-117 15,1 3-1-15,9 8-27 16,2 5-7-16,0 11-44 16,8 11-13-16,-5 7 0 15,-2 6 11-15,-11-3 10 16,-11-4-5-16,-8-1-22 16,-8-6-6-16,-4-1-34 15,-1-4-40-15</inkml:trace>
  <inkml:trace contextRef="#ctx0" brushRef="#br0" timeOffset="156009.4409">10013 14161 1479 0,'9'-10'231'16,"10"-11"-82"-16,8 3-1 16,6 3-21-16,2 6-8 15,5 13-47-15,-4 7-12 16,-2 24-10-16,-8 7 0 0,-7 19 0 16,-5 12-5-16,-10 2-23 15,0-1-6-15,-4-18-6 16,1-11-1-16,4-17 1 15,-1-9-2-15,3-15 0 16,-6-4-10-16,-5-16-26 16,-4-10-17-16,-2-2-38 15,5-7 6-15,-6-5 20 16,3 0 12-16,-5 9 33 16,2 8-2-16,7 24 7 15,2 16 11-15,0 18 24 16,-6 11 15-16,-8 2 3 15,-9-2-8-15,-5-12-12 16,3-2-3-16,-6-12-26 16,1-9-27-16,5-15-48 15,1-11-38-15</inkml:trace>
  <inkml:trace contextRef="#ctx0" brushRef="#br0" timeOffset="156565.0318">10634 14287 1272 0,'2'0'311'16,"0"2"-47"-16,14 0-105 15,11 1-27-15,5-1-57 16,2-2-25-16,6 2-31 16,-5-2 0-16,5 0-59 15,1-1-65-15</inkml:trace>
  <inkml:trace contextRef="#ctx0" brushRef="#br0" timeOffset="156775.0753">10686 14439 1575 0,'9'4'288'0,"16"4"-167"16,6-1-6-16,1-1-38 0,2-3-34 15,4 1-13-15,-2-2 17 16</inkml:trace>
  <inkml:trace contextRef="#ctx0" brushRef="#br0" timeOffset="159217.7269">11433 14066 1229 0,'-4'0'290'0,"-4"-2"-142"16,4-4-51-16,4-2 3 16,7-1-20-16,8-2-12 0,10 4-18 15,7-1-10-15,6 6-20 16,3 6-5-16,-5 6-6 16,-6 7 0-16,-12 6 5 15,-15-1 2-15,-13-6 16 16,-5 2 2-16,-7-8-2 15,10 0 0-15,4-4-15 16,7-6-8-16,12-1-11 16,5-6-5-16,17 6-5 15,3 1 0-15,0 6 5 16,-1 6 1-16,-15 8 6 16,-9 1 13-16,-19 2 30 15,-13 2 7-15,-18-3 4 16,-3-2-5-16,-7-15-41 15,5-3-37-15,17-11-288 16</inkml:trace>
  <inkml:trace contextRef="#ctx0" brushRef="#br0" timeOffset="159532.2105">11353 14524 1480 0,'3'-4'242'0,"14"4"-70"15,10 0-12-15,20-2-24 16,18 2-24-16,14 0-56 16,4 4-14-16,-2 2-24 15,-6 3-5-15,-13-9-34 16,-3 0-28-16,-11-5-132 16</inkml:trace>
  <inkml:trace contextRef="#ctx0" brushRef="#br0" timeOffset="160056.6115">11579 14829 938 0,'-8'2'419'16,"-5"0"-280"-16,0-6-33 15,0-4 11-15,5-3-12 16,1-5 13-16,9-2-22 15,5 0-2-15,10-2 6 16,11 5-2-16,5 5-14 16,2 8-12-16,3 9-31 15,-12 3-7-15,-5 8-4 16,-6 10 7-16,-15 11 8 16,-4 7-5-16,-24 3-11 15,-9-9-10-15,-9-10-14 16,-3-11-11-16,15-8-27 15,2-7-10-15,11-10-4 0,6-2 5 16,15-10 14-16,6-2 8 16,20-3 5-16,10 4 5 15,11 8 11-15,4 7 7 16,-3 16 9-16,-8 4-1 16,-10 13-4-16,-10-3-7 15,-7 0 360-15</inkml:trace>
  <inkml:trace contextRef="#ctx0" brushRef="#br0" timeOffset="160875.4503">12405 14275 1163 0,'5'-1'325'0,"7"1"-143"15,1 7-45-15,-1 13-23 16,-1 9 0-16,-4 10-28 16,-1 2 10-16,-5-3-22 15,0-6-16-15,-3-15-22 16,0-4-5-16,0-12-2 15,-1-7 0-15,4-9-9 16,5-10-5-16,4-15-18 16,8-3-6-16,8 2-5 15,5 4-2-15,4 15 12 16,-1 7 7-16,-6 15 11 16,-6 10 6-16,-14 17 7 15,-8 1 0-15,-2 9 3 0,-5-1-2 16,3-2-10-16,0-3-1 15,-4-16-4-15,7-4 2 16,-1-15 1-16,6-8-7 16,6-9-5-16,-1-6-6 15,5-8-7-15,4 0 1 16,5 9-1-16,-3 1 3 16,8 12 0-16,-6 5-2 0,-8 11 6 15,2 11 4-15,-10 13 11 16,-2 4 5-16,-12-6 5 15,6 7-4-15,0-3-8 16,-1-10-2-16,10 0-30 16,-1-13-52-16</inkml:trace>
  <inkml:trace contextRef="#ctx0" brushRef="#br0" timeOffset="163292.9383">13347 14247 1481 0,'2'2'269'16,"4"2"-53"-16,15 1-91 16,12-4-19-16,17-2-57 15,3-2-21-15,3 0-30 16,-6 3-25-16,-14 4-103 16,-6 7-87-16</inkml:trace>
  <inkml:trace contextRef="#ctx0" brushRef="#br0" timeOffset="163461.6893">13363 14396 2040 0,'8'6'67'16,"8"-4"2"-16,18 6 59 0,19-3-69 15,9-5-20-15,5 0-35 16,0 0-41-16,-8-5-408 15</inkml:trace>
  <inkml:trace contextRef="#ctx0" brushRef="#br0" timeOffset="163875.6622">14101 14229 1220 0,'5'-19'307'16,"-1"-14"-149"-16,7 3-27 0,-6 3 17 16,2 8-27-16,0 5 4 15,-8 6-19-15,1 6-17 16,-2 8-39-16,2 12-8 15,-2 11-14-15,13 10-5 16,-8 6-4-16,1 3-6 16,9 9-4-16,-11-10 1 15,8-1 0-15,-4-9 4 16,-6-16 2-16,-7-8 1 16,-8-7-11-16,1-2-6 0,-4-4-12 15,-1 0-4-15,9-7 2 16,2 0 1-16,10 3 3 15,5 6 0-15,12 3 1 16,5 5 4-16,2-4-18 16,7-1-36-16</inkml:trace>
  <inkml:trace contextRef="#ctx0" brushRef="#br0" timeOffset="164057.2481">14541 14444 1452 0,'-2'-1'296'16,"0"-2"44"-16,1 4-191 0,1-1-47 16,0 0-96-16,0 0-14 15</inkml:trace>
  <inkml:trace contextRef="#ctx0" brushRef="#br0" timeOffset="164548.6895">15016 14088 1349 0,'-5'-2'243'16,"-7"1"-80"-16,-5 1-59 16,-7-2-20-16,-4 1-43 15,4-2-12-15,1-3-12 16,3-1-5-16,7 4-9 15,1 2-3-15,3 3-4 16,0 6-2-16,-2 7 11 16,1 3 12-16,0 9 13 15,2 3 8-15,2-1 13 16,4-3-9-16,4-6-5 0,4-8-1 16,10-10-16-16,7-5-2 15,12-6-6-15,5-1-2 16,10 3-10-16,-2 6 0 15,-3 6-2-15,-5 7-1 16,-17 10 10-16,-18 2 24 16,-15 7 40-16,-12 0 11 15,-12-1 12-15,0 0-19 0,-9-12-32 16,2-3-24-16,7-13-80 16,5-7 78-16</inkml:trace>
  <inkml:trace contextRef="#ctx0" brushRef="#br0" timeOffset="165226.543">15520 14217 1244 0,'5'5'277'0,"10"9"-104"16,0 6-27-16,-5 9-2 15,2 6-6-15,-10-3-27 16,-3 3-23-16,-1-9-35 16,-4-10-12-16,1-11-14 15,4-10-1-15,1-15-5 16,6-6-6-16,1-6-11 15,5-2-4-15,8 6-5 16,2 1 0-16,3 10-1 16,-3 10-2-16,-1 9 8 15,-6 7 7-15,-5 13 28 16,-2 5 12-16,-9 5 10 16,-5 2-2-16,-3-3-17 15,0-6-7-15,-1-10-6 16,5-8-2-16,5-14-3 15,5-7-3-15,8-11-8 16,4-5-5-16,6-4-6 16,2 2-2-16,4 7-3 0,0 4 0 15,0 12-1-15,-2 7-2 16,-3 11 1-16,-3 7 3 16,-6 14 11-16,-1 6 13 15,-8 2 22-15,-4 2 7 16,-2-7-1-16,-3-6-5 0,-2-10-10 15,3-4-21-15,-6-3 245 16</inkml:trace>
  <inkml:trace contextRef="#ctx0" brushRef="#br0" timeOffset="178939.5084">16179 2522 1518 0,'-7'4'262'15,"-13"4"-68"-15,-6 9-26 16,-4 11-31-16,0 8-12 16,6 18-47-16,10 6-14 0,22 15-8 15,8-4-11-15,22-10-18 16,7-8-7-16,3-31-44 16,9-4-37-16,-5-24-99 15,-1-7-99-15</inkml:trace>
  <inkml:trace contextRef="#ctx0" brushRef="#br0" timeOffset="179401.3315">16449 2627 1388 0,'4'0'235'15,"4"3"-44"-15,-1 6 1 16,-2 13-49-16,-1 7 1 16,-4 12-45-16,0 8-20 15,4 7-31-15,-4-6-12 16,8-5-15-16,0-17-6 0,-3-15-6 15,4-6-9-15,-9-20-29 16,3-2-12-16,-4-17-35 16,-5-6-9-16,-2-9-6 15,-5 2 3-15,-3 3 27 16,4 7 19-16,-1 11 25 16,2 0 8-16,7 8 4 15,4 3 0-15,11 4 11 16,3 1 8-16,13 0 6 15,3 2 4-15,9 5-3 16,5 1-5-16,1 6-6 16,3-3 1-16,-2-3-4 15,0-2 1-15,-6-1-11 16,-7-5-49-16</inkml:trace>
  <inkml:trace contextRef="#ctx0" brushRef="#br0" timeOffset="179762.8652">17079 2522 1460 0,'13'2'269'0,"9"2"-28"16,-1 9-57-16,9 17-87 16,-3 6-23-16,-3 16-4 15,-5 7 1-15,-23 15 18 16,-10 1 12-16,-15-6-5 15,-9-10-12-15,10-22-27 16,0-12-16-16,8-13-22 16,17-1-4-16,-5-11-38 15,2-1 290-15</inkml:trace>
  <inkml:trace contextRef="#ctx0" brushRef="#br0" timeOffset="193841.5971">23814 3076 1042 0,'-6'-2'323'0,"-4"-9"-232"0,5 5-64 16,5 1-44-16,3-3-39 16,-1-3-106-16,1 2-100 15,-8-7 78-15,-4 0 143 16,-7 0 261-16,-14-4 28 16,-5 3-63-16,-8 1-89 15,-5 2-41-15,-1-1-14 16,-4 4-22-16,5 2-7 15,-3-2-7-15,4 0-1 0,1 1-1 16,-10-2 0-16,1 5-2 16,-6 0 0-16,-7 2-1 15,2 0 0-15,-1 2 3 16,-4 1 10-16,-4 2 13 16,-5 5 5-16,-3 4-3 15,5 3-8-15,10 6-14 16,9 2-3-16,4 2-3 15,0 1 0-15,6 3 0 16,-3 4 0-16,5 1 5 16,3 3 5-16,1 0 0 15,6 1 2-15,5 2-7 16,3 4-3-16,9 3-2 16,2 2-1-16,8 4 0 15,4 1 0-15,6 3 6 16,4-5 5-16,9 0 9 15,4-3 1-15,3-3-6 0,2 0-3 16,5 0-8-16,0 0 0 16,8-2 0-16,4 0-1 15,8-1 0-15,6-1 0 16,5 3-1-16,-1-7 0 16,7-5 1-16,1-1 0 15,7-8 1-15,9-3 0 16,3 1 2-16,-1-8-2 0,6 3 0 15,-1-3 1-15,2-7-2 16,6 0 1-16,-7-4 0 16,-6-7-1-16,-6-2 2 15,-7-5 1-15,-2-7 3 16,1-4 2-16,-8-15 1 16,-1-9 0-16,-5-20-4 15,2-11-6-15,-8-10-14 16,-4-4-9-16,-14-9-15 15,-12-4-18-15</inkml:trace>
  <inkml:trace contextRef="#ctx0" brushRef="#br0" timeOffset="206934.1585">16396 14490 1734 0,'2'2'403'16,"0"1"-246"-16,-1-1-46 15,-1-2-5-15</inkml:trace>
  <inkml:trace contextRef="#ctx0" brushRef="#br0" timeOffset="210505.5306">16624 3377 593 0,'-6'0'416'15,"-6"0"-92"-15,5 1-201 16,4 2-56-16,2 1-25 0,3-3-4 15,-2-1 3-15,0 0 5 16,9 0-7-16,21 0-8 16,50 1-15-16,-11-3-4 15,24 1-7-15,5-2-1 16,27 6 9-16,5 1 3 16,5 2 5-16,4 2-1 15,-4 1-8-15,-8-3-2 0,-15-5-3 16,-13-1 1-1,-16-6-2-15,-4 0 0 0,-6-1-1 16,1-3 0-16,-14 1 1 16,-8 2 0-16,-19-2 0 15,-7 4-1-15,-19 2-3 16,-7 3-1-16,-7-1-1 16,-4 1 0-16,1 0 0 15,2-4 1-15,-1 3-10 16,3 1-4-16,2 0-2 15,4 0-1-15,0-1 10 16,0 0 4-16,0 0 2 16,0 0 0-16,2-4 0 15,1-9 0-15,14-24-1 16,-11 31-4-16,9 3-1 16,0 4 0-16,2 5-1 15,1 3 1-15,-4 10 7 16,2 4 5-16,-12 1 14 0,0 3 5 15,-11-3 6-15,-7-3-1 16,-3-5-8-16,-2-1 0 16,3-3-62-16,1 0-82 15</inkml:trace>
  <inkml:trace contextRef="#ctx0" brushRef="#br0" timeOffset="211031.1982">16677 3316 1141 0,'0'0'310'15,"-3"-2"-218"-15,-2 2-19 0,3 0-18 16,1 0 1-16,-20 13 0 15,-33 44 4-15,25-33 2 16,14 6-2-16,12-8-14 16,6 1-6-16,25-5-16 15,1-3-4-15,16-4-48 16,11-4-60-16</inkml:trace>
  <inkml:trace contextRef="#ctx0" brushRef="#br0" timeOffset="211704.6245">17368 3632 915 0,'-1'0'378'16,"-1"-3"-222"-16,-2 7-92 15,3-4-11-15,0 0-9 16,-1 5 1-16,-13 15-14 16,-28 28-6-16,34-28 1 15,2 0 2-15,7-9 6 16,0-3 8-16,5-4 0 16,4-8-7-16,2-3-12 15,3-4-7-15,0-8-5 16,-2 1-2-16,-3-4-2 15,-2 2-2-15,-3 7-4 16,-1-1 0-16,-3 7-1 16,1 3-4-16,0 4 0 15,-1 0-1-15,0 0 1 16,0 0 3-16,5 6 1 0,4 11 0 16,38 28 0-16,-30-24 0 15,4 2 1-15,-2 3 1 16,-7-2-1-16,0-3 1 15,-11-6 1-15,-1-2 1 16,0-1-1-16,0-4 2 16,-2-2 1-16,2-2 2 0,-15-6 0 15,-6-6 2-15,-10-5-2 16,-5-3-1-16,4-1-2 16,3 0 0-16,12 4-4 15,3 4-10-15,9 4-60 16,5 5-44-16</inkml:trace>
  <inkml:trace contextRef="#ctx0" brushRef="#br0" timeOffset="212258.3933">17636 3711 498 0,'0'-2'457'0,"4"-3"-56"0,-2 5-255 16,-2 0-47-16,0 0-32 15,0 0-11-15,0 0-25 16,0 4-7-16,0 9-6 15,9 34 0-15,-5-34 7 16,4 4 1-16,-4-2-1 16,-1-4-1-16,1-1-6 15,-1 0-4-15,2-10 2 16,-4-1-3-16,1-10 1 16,-2-2-2-16,4-3-3 15,0 0-3-15,1-1-3 16,4 1-1-16,3 2-3 15,2 0-1-15,4 4 1 16,3 3-1-16,2 6 0 0,-2 1 2 16,-1 4-43-16,-8 2-68 15</inkml:trace>
  <inkml:trace contextRef="#ctx0" brushRef="#br0" timeOffset="212560.2271">18051 3611 982 0,'1'0'396'0,"-5"1"-252"16,4 7-47-16,-10 6-23 16,-5 2-9-16,0 7-19 15,-4 0-2-15</inkml:trace>
  <inkml:trace contextRef="#ctx0" brushRef="#br0" timeOffset="217823.5811">2171 15480 1026 0,'5'0'416'0,"-2"4"-219"0,-5 4-17 15,-16 12-24-15,-15-3-22 16,-18 2-28-16,-10-3-20 15,-4-6-38-15,1-1-7 16,16-6-32-16,12-3-7 16,23-4-15-16,13-3-8 0,19-3-5 15,9 1-2-15,19 6 8 16,8 3 4 0,5 19 6-16,-2 3 8 0,-24 15 18 15,-15 10 5-15,-28 11 7 16,-8 8-2-16,-16 1-9 15,-3-6-3-15,3-15-1 16,1-10 0-16,13-21-1 16,8-4 1-16,17-9 4 15,11-2 8-15,15 1 2 16,5 1-2-16,9 5-7 16,-6-1-11-16,1 6-3 15,-1 0 0-15,-4-3-79 16,2 1-20-16</inkml:trace>
  <inkml:trace contextRef="#ctx0" brushRef="#br0" timeOffset="218019.7467">2308 15862 1580 0,'12'1'276'15,"19"2"-147"-15,13 0-50 16,9-3-31-16,0 0-8 0,-7-1-21 16,-7-4-19-16,-15 4-94 15,-4-1-76-15</inkml:trace>
  <inkml:trace contextRef="#ctx0" brushRef="#br0" timeOffset="218153.6683">2523 15867 1302 0,'2'11'263'0,"5"15"-96"16,1-1-50-16,-4 4-67 15,5-1-21-15,-1-3-20 16,1-3-43-16</inkml:trace>
  <inkml:trace contextRef="#ctx0" brushRef="#br0" timeOffset="218397.3036">2682 15915 1493 0,'10'5'261'16,"6"8"-45"-16,1 5-34 15,-5 5-28-15,-5 0-27 16,-2 1-57-16,-1-9-18 16,0-8-29-16,3-7-7 15,1-11-8-15,3-3-2 16,5-11-6-16,3-2-1 15,7 1-2-15,1 3-1 0,-5 19 3 16,0 6 1-16,-11 20 9 16,2 8 8-16,-8 9 0 15,-4 6 13-15,8-3-24 16</inkml:trace>
  <inkml:trace contextRef="#ctx0" brushRef="#br0" timeOffset="218976.2827">3710 15835 1701 0,'-4'18'339'0,"-2"17"-246"16,7 5-10-16,12-3-4 16,5-7-11-16,14-8-21 15,4-7-8-15,8-13-8 16,0-10-3-16,-3-13-5 15,-5-11-3-15,-11-18-1 16,1 0-2-16,-15-10-5 16,-10-3-5-16,-18-1-6 15,-13 4-1-15,-25 6 2 16,-5 9-16-16,-4 23 0 16,0 13 8-16,20 20 0 15,8 7 17-15,18 6-6 0,16 1-9 16,22 0-5-16,13 3-18 15,28-3-84-15,11-3-87 16</inkml:trace>
  <inkml:trace contextRef="#ctx0" brushRef="#br0" timeOffset="219394.0204">4299 15710 1398 0,'-11'-4'244'0,"-16"-5"-26"16,2 4-43-16,2 5-65 15,3 3-18-15,11 6-53 16,1 5-14-16,14 5-19 15,8-1-1-15,8-2 3 16,8-2-3-16,-2-6 1 16,-1-3 1-16,-5-5-6 15,-6-1-6-15,-10-5-18 16,-6 2-5-16,-11 1 5 16,-9 2 6-16,-15 2 15 15,-2 1 7-15,1 7 8 16,7 5 8-16,16 10 16 0,3 2 3 15,16 3 3-15,6-2-7 16,8-4-15-16,6-6-4 16,4-7-7-16,0-3-7 15,-1-13-48-15,2 1-14 16</inkml:trace>
  <inkml:trace contextRef="#ctx0" brushRef="#br0" timeOffset="219531.6425">4283 15548 1743 0,'-11'1'418'16,"-8"-1"-203"-16,10 11-162 15,2 1-21-15,12-1-97 16,6 3-48-16</inkml:trace>
  <inkml:trace contextRef="#ctx0" brushRef="#br0" timeOffset="219819.9701">4684 15780 1395 0,'-3'-3'245'0,"-12"-3"-39"0,-3-2-21 15,-11 5-62-15,-1 0-19 16,-4 9-42-16,7 3-14 15,6 9-22-15,2 1-8 16,17 4-10-16,2 3 2 16,8 0 7-16,6-3 2 15,9 1-3-15,2 0-1 16,4-15-5-16,-3-2 1 16,-8-7-6-16,-6-5-7 0,-8-3-53 15,-3-2-34-15,-3-7-109 16</inkml:trace>
  <inkml:trace contextRef="#ctx0" brushRef="#br0" timeOffset="220073.3992">4714 15782 1325 0,'10'11'261'16,"6"11"-85"-16,-4 7-26 16,-2 2-9-16,-1 0-39 15,-2-1-15-15,-1-13-45 16,1-4-15-16,-2-13-13 15,4-8-2-15,4-10-6 16,3-5-5-16,6-6-4 16,-2-1 0-16,4 5 11 15,-8 5 13-15,-1 14 38 16,4 8 20-16,-6 18 34 0,0 8 2 16,-8 6-27-16,0 5-21 15,-5-6-34-15,2-3-32 16,6-4-143-16</inkml:trace>
  <inkml:trace contextRef="#ctx0" brushRef="#br0" timeOffset="220533.3096">5969 15422 1443 0,'-23'11'244'0,"-18"8"-40"16,-7 18-68-16,-1 8-26 15,15 17-18-15,12 7-14 16,25 11-27-16,18 4-8 16,17-5-16-16,10-5-9 15,0-25-3-15,-1-12-20 0,2-27-69 16,0-5-49-16</inkml:trace>
  <inkml:trace contextRef="#ctx0" brushRef="#br0" timeOffset="220877.7136">6162 15621 1563 0,'0'14'268'0,"-2"17"-126"16,1 9-55-16,2 6 15 15,3 1-16-15,-1 2-22 16,2-5-7-16,-3-10-23 15,1-7-7-15,1-15-5 16,-2-7-1-16,0-15-2 0,-3-8-1 16,-4-14-9-16,-1-6-8 15,-5-11-5-15,-1-4-4 16,-2 0-2-16,2 2 1 16,11 11-6-16,4 2 1 15,13 18-6-15,7 4-1 16,8 10 6-16,6 9 1 15,7 3 7-15,4 6 6 0,-1 2 10 16,-6-5-27-16,-1 3-66 16,-7-5-43-16</inkml:trace>
  <inkml:trace contextRef="#ctx0" brushRef="#br0" timeOffset="221131.7816">6612 15477 1489 0,'9'0'275'0,"19"21"-24"15,3 3-72-15,16 25-36 16,1 6-10-16,-6 10-30 0,-9 9-11 15,-32 12-36-15,-9 0-20 16,-26-11-5-16,-5-13-14 16,-5-17-59-16,4-9 257 15</inkml:trace>
  <inkml:trace contextRef="#ctx0" brushRef="#br0" timeOffset="221596.9583">7388 15955 1609 0,'0'19'332'16,"-5"21"-166"-16,-7 1-36 0,-14-3-42 15,0-5-485-15</inkml:trace>
  <inkml:trace contextRef="#ctx0" brushRef="#br0" timeOffset="222239.9092">7983 15640 1442 0,'-9'17'225'16,"-17"7"-63"-16,11 20-70 16,11 7-13-16,6 1-20 15,18-2-2-15,7-13-3 16,5-6-5-16,7-22-8 15,0-12-6-15,0-18-6 16,-1-12-1-16,-6-11-3 16,-9-3-1-16,-15-4-1 15,-9-1 0-15,-22 3-3 16,-8-1 0-16,-20 4-7 16,-3 7-1-16,2 16 5 0,3 6 0 15,21 26-2-15,10 7-3 16,9 13-15-16,8 3-6 15,14-4 2-15,10 4-25 16,21 0-88-16,12 1-359 16</inkml:trace>
  <inkml:trace contextRef="#ctx0" brushRef="#br0" timeOffset="222499.7212">8641 15785 1544 0,'-11'12'316'15,"-4"8"-61"-15,-10 9-115 16,-6-3-30-16,-2-5-51 16,-4-7-15-16,7-14-18 15,2-3-7-15,9-16-10 16,8 1-4-16,2-6-11 16,4 1-5-16,8 4-4 15,5 3 0-15,7 7 1 16,8 3 4-16,8 8 13 15,-3 8 9-15,0 10 14 16,-1 7 0-16,-9 9-4 16,1 2 11-16,-2-5 340 15</inkml:trace>
  <inkml:trace contextRef="#ctx0" brushRef="#br0" timeOffset="223049.3364">9516 15633 1429 0,'-9'-2'221'0,"-14"-3"-69"16,-3 0-1-16,-1 3-29 15,-4 2-11-15,10 6-33 16,5 4-21-16,8 3-40 16,7 3-11-16,9 0-10 0,1-2-1 15,13 0 2 1,1-6 3-16,1-1-10 0,1-4-10 16,-12-3-28-16,-4-1-7 15,-14-1 2-15,-5 3 11 16,-8 4 29-16,-5-1 6 15,4 4 19-15,2 1 10 16,6 5 25-16,8 7 5 16,7 1-2-16,5-1-6 15,12-2-23-15,-1-3-4 0,7-7-17 16,1-3-22-16,-5-6-59 16,-3-4-253-16</inkml:trace>
  <inkml:trace contextRef="#ctx0" brushRef="#br0" timeOffset="223190.2664">9382 15410 1618 0,'-3'-2'334'0,"-4"2"-176"16,7 13-74-1,0-6-70-15,1 0-46 0,5 32 8 16</inkml:trace>
  <inkml:trace contextRef="#ctx0" brushRef="#br0" timeOffset="223362.8056">9559 15631 1496 0,'8'10'318'0,"5"10"60"16,11 18-223-16,3 8-14 15,14 21-56-15,-2 1-19 16,-3-2-33-16,-1 0-7 15,-15-15-36-15,0-5-29 16,-1-15-55-16,-8-15-3 0</inkml:trace>
  <inkml:trace contextRef="#ctx0" brushRef="#br0" timeOffset="223514.4003">9898 15727 1603 0,'-12'2'369'0,"-11"8"-82"15,-6 10-62-15,-6 19-86 16,-9 6-38-16,-10 7-63 16,4 6-13-16,4-7-50 15,15-4-32-15</inkml:trace>
  <inkml:trace contextRef="#ctx0" brushRef="#br0" timeOffset="224191.5748">10252 15792 1123 0,'-3'-6'364'0,"3"-9"-171"15,-7-1-24-15,-3 1-33 16,0 0-18-16,-15 6-25 16,0 1-20-16,-4 9-28 15,0 6-23-15,5 7-14 16,8 4-6-16,7 6-2 15,4-1 0-15,11 3-2 16,4-2 2-16,9-8 1 16,4-4 2-16,2-13 2 15,1-6 0-15,-3-10-4 16,-3-3-6-16,0-2-14 16,-4-1-4-16,-3 3 4 15,-4 2 5-15,-7 5 13 16,0 4 0-16,-5 10 3 0,0 6 3 15,0 8 4-15,2 3 2 16,4 4 1-16,6 1-3 16,7-1 1-16,-3-2-2 15,4-8 0-15,3-5 1 16,-1-10 3-16,3-7 2 16,-2-10-1-16,-2-4-1 15,-4-3-2-15,0 2-2 16,-5 0 5-16,-3 4 9 15,-4 12 22-15,-3 4 9 0,-5 21 16 16,-2 6-7-16,1 21-23 16,1 12-9-16,3 11-20 15,3 2-3-15,1-3-4 16,5 1 0-16,3-11-6 16,-1-4-13-16,0-19-38 15,-1-15-35-15,-2-16-351 16</inkml:trace>
  <inkml:trace contextRef="#ctx0" brushRef="#br0" timeOffset="224338.1822">10428 15908 1759 0,'12'3'386'0,"14"-2"-292"16,11 2-29-16,9 1-57 0,0-2-42 15</inkml:trace>
  <inkml:trace contextRef="#ctx0" brushRef="#br0" timeOffset="224786.0282">11008 15642 1458 0,'-16'-3'246'0,"-21"0"-43"15,1 2-67-15,10 9-72 16,7 5-23-16,11 1-32 15,5 1-2-15,12 3 0 16,4 0-1-16,12-3 1 16,0 1-1-16,-2-12-4 15,-2 0-9-15,-8-4-8 16,-4-5-5-16,-10 0-6 16,-8 1 7-16,-13 0 8 15,-8 2 4-15,-8 3 7 0,3 5 3 16,3 2 14-16,9 7 15 15,10 5 23-15,4 3 9 16,18 6 10-16,6 1-6 16,14-6-16-16,8-1-7 15,1-13-19-15,3-4 3 16,-5-12 12-16,-5-5-360 16</inkml:trace>
  <inkml:trace contextRef="#ctx0" brushRef="#br0" timeOffset="225437.0501">11599 15661 1566 0,'-1'0'355'0,"0"0"-23"16,0 6-121-16,0-6-115 0,0 0-22 16,1 0-49-16,0 0-30 15,0 0 347-15</inkml:trace>
  <inkml:trace contextRef="#ctx0" brushRef="#br0" timeOffset="225593.6354">11586 15899 1668 0,'0'-3'407'0,"2"2"-125"16,-1-5-136-16,-1 5-101 15,0 1 201-15</inkml:trace>
  <inkml:trace contextRef="#ctx0" brushRef="#br0" timeOffset="226298.3772">12556 15484 1362 0,'-2'1'261'0,"-3"4"-11"16,-5 2-47-16,-6 14-90 15,-5 4 4-15,-4 13-41 16,-1 10-11-16,-4 4-15 16,5 0-25-16,3-5-16 15,5-6-3-15,10-16-1 16,2-11-5-16,6-16-25 16,3-9-8-16,5-12-9 15,1-4 4-15,4-8 20 16,2-4 7-16,-1 0 8 15,-1 1 0-15,-1 4 1 0,-5 10 2 16,0 4-3-16,0 11 2 16,1 14 1-16,4 0 0 15,4 15 0-15,6 1-4 16,10 5 1-16,9 10 0 16,0 3 1-16,0-1 2 15,-7 2 0-15,-6-7 1 16,-8-3 1-16,-5-2 0 15,-6-8 4-15,-17-3 1 0,-10-1 5 16,-14-6 8-16,-22-4 18 16,-1-3 5-16,-12-6-2 15,6-2-7-15,12 3-21 16,9 1-17-16,22 0-50 16,9 1-21-16</inkml:trace>
  <inkml:trace contextRef="#ctx0" brushRef="#br0" timeOffset="226751.9926">13128 15648 1507 0,'-14'-2'285'15,"-12"-6"-54"-15,-9-3-33 0,-1 8-69 16,1-4-46 0,5 7-48-16,4 4 0 0,9 3-1 15,7 8 4-15,10 6 7 16,5 0-6-16,20 3-14 16,2-2-5-16,11-6-6 15,3 1-3-15,0-7-1 16,4-4-1-16,-11-6 2 15,-2-6-6-15,-11-6-21 16,-9-3-20-16,-7-1-74 16,-4 0-23-16,-12 1-122 15</inkml:trace>
  <inkml:trace contextRef="#ctx0" brushRef="#br0" timeOffset="226975.0604">13070 15428 1179 0,'-2'-6'348'0,"-3"-6"-116"0,1 5 6 16,4 14-63-16,0 7-23 15,0 17-64-15,2 9-7 16,7 16-19-16,1 4-9 16,2 8-15-16,-1 7-11 15,-12-2-13-15,-1-3-4 16,-5-16 5-16,2-9-4 0,5-17 17 15,3-10-383-15</inkml:trace>
  <inkml:trace contextRef="#ctx0" brushRef="#br0" timeOffset="227752.3337">13606 15687 1400 0,'4'1'252'0,"-1"-1"-69"15,11 0-49-15,-1-1-25 0,12 1-58 16,4 2-8-16,6 1-21 15,4 1-11-15,-1-3-17 16,-1-1-24-16,-3 0-107 16,-5-3-173-16</inkml:trace>
  <inkml:trace contextRef="#ctx0" brushRef="#br0" timeOffset="227976.6459">13646 15844 1481 0,'11'1'232'15,"13"0"-123"-15,12-1-2 16,3 4-59-16,4-2-18 15,0-1-66-15,-5-1-23 16</inkml:trace>
  <inkml:trace contextRef="#ctx0" brushRef="#br0" timeOffset="229142.9321">14621 15544 1383 0,'-16'-15'262'0,"-12"-11"-27"0,14-4-84 15,5-10-29-15,15 1-53 16,10 2-21-16,8 6 8 16,5 7 1-16,8 18-4 15,3 9-9-15,0 21-34 16,-8 9-6-16,-23 13-1 15,-12 7 1-15,-24 3 3 16,-9-1 2-16,-2-8-8 16,-1-8-2-16,6-14-14 15,14-6-7-15,10-13 1 16,11-4 0-16,16-4 11 16,-2-4 2-16,14 5 1 15,-1-1 1-15,7 6 4 16,0 1-1-16,1 2 2 15,-1 2 1-15,-12-2 0 16,-2-1 2-16,-13-3 2 0,-3-1-4 16,-5-8 0-16,-2-5 0 15,0-8-2-15,-2-4 2 16,3 1-2-16,5-1-1 16,10 5-3-16,5 1-1 15,4 3 10-15,3 4 7 16,-1 8 22-16,-3 3 10 15,-2 9 18-15,-10 5 5 16,-3 6-6-16,-7 4-10 0,1 3-26 16,0 4-6-16,-4-2-41 15,5-3-22-15</inkml:trace>
  <inkml:trace contextRef="#ctx0" brushRef="#br0" timeOffset="229431.9269">14472 15951 1573 0,'1'0'280'0,"9"-1"-100"0,12 3-68 16,25-2-12-16,10 0-14 15,21 0-45-15,1-7-8 16,19 8-10-16,3-1-9 16,-13 4-19-16,-4 2-44 15,-28-5-70-15</inkml:trace>
  <inkml:trace contextRef="#ctx0" brushRef="#br0" timeOffset="229876.7547">14683 16269 1209 0,'6'-8'282'0,"8"-14"-136"16,4-1-51-16,7 2 8 16,1 2 38-16,2 12-2 15,1 9 9-15,-2 13-34 16,0 9-19-16,-3 13-22 0,-6 6 0 15,-6 9-27-15,-2 1-12 16,-6-6-14-16,-1-6-4 16,2-21-7-16,-5-12-8 15,0-16-33-15,-1-12-20 16,-3-13-42-16,2-1-13 16,-3-3-13-16,-3 3 13 15,-8 12 33-15,-2 10 27 16,-15 16 64-16,-4 9 12 0,-5 15 11 15,-1-1 1-15,6-1-21 16,7-5-16-16,16-16-21 16,11-5-241-16</inkml:trace>
  <inkml:trace contextRef="#ctx0" brushRef="#br0" timeOffset="230285.0128">15516 15900 1535 0,'-2'-1'358'16,"2"1"23"-16,0 3-199 15,-1-3-45-15,1 0-69 16,0 0 221-16</inkml:trace>
  <inkml:trace contextRef="#ctx0" brushRef="#br0" timeOffset="231088.9422">16045 15471 1383 0,'-9'4'239'16,"-1"10"-57"-16,-8 13-52 16,-2 10-4-16,1 11-32 15,-4-5-21-15,1 0-28 16,3-5-14-16,7-8-15 0,0-5-2 16,4-12 0-16,1-5 2 15,3-8-1-15,4-6-1 16,2-9-5-16,4-5-5 15,4-10-9-15,1-5-5 16,8-2-6-16,1-2 0 16,0 1 8-16,-4 7 3 15,-3 11 7-15,-5 4 2 16,-7 13 2-16,0 2 0 16,-3 1 0-16,2 0 0 0,0 2-3 15,8 19 1-15,27 39-4 16,-10-28 0-16,1 7 0 15,10 6 0-15,0 1 0 16,-1 0 3-16,-3-3 0 16,-11-4 1-16,-10-4 4 15,-8-7 2-15,-15-9 6 16,-9-3 2-16,-12-14 3 16,-7-3-3-16,-8-8-5 15,-4-9-5-15,7 1-23 16,2 0-20-16,14 3-54 15,13 9-56-15</inkml:trace>
  <inkml:trace contextRef="#ctx0" brushRef="#br0" timeOffset="231419.4328">16335 15730 1523 0,'13'3'274'0,"5"3"-57"0,4 11-129 16,-4 2 4-16,-8 8-2 16,-4 1-7-16,-7-3-8 15,-4-3-14-15,0-4-28 16,2-7-4-16,2-11-5 15,3-6-1-15,4-17-4 16,3-6-7-16,12 0-8 16,2-3-2-16,7 4-2 15,2 3-2-15,-4 8 0 16,-2 6-14-16,-4 9-65 16,-1 5-12-16</inkml:trace>
  <inkml:trace contextRef="#ctx0" brushRef="#br0" timeOffset="231674.535">16889 15248 1719 0,'0'2'421'0,"-6"12"-184"15,-3 14-59-15,-10 21-52 16,3 13-43-16,-7 10-23 16,1 1 179-16</inkml:trace>
  <inkml:trace contextRef="#ctx0" brushRef="#br0" timeOffset="235906.5955">17315 15576 1481 0,'0'-4'240'0,"0"-2"-65"16,1 3-3-16,-1 3-21 15,0 0-24-15,0 5-45 16,5 25-13-16,12 44-24 16,-5-28-3-16,-1 6-26 15,0 0 1-15,-4-13-39 16,-4-7-46-16,-3-17-123 16</inkml:trace>
  <inkml:trace contextRef="#ctx0" brushRef="#br0" timeOffset="236066.0385">17175 15711 1449 0,'4'6'262'0,"8"1"2"16,13 0-145-16,15 0-15 16,17-8-51-16,8 0-16 0,3-4-67 15,-4 1 56-15</inkml:trace>
  <inkml:trace contextRef="#ctx0" brushRef="#br0" timeOffset="236560.324">17919 15623 1452 0,'0'1'243'0,"2"14"-9"15,2 4-68-15,-4 8-11 16,0 6-12-16,-1-1-47 0,-2 2-15 16,3-9-33-16,0-5-17 15,1-12-18-15,0-10-21 16,-1-12-63-16,-4-7-34 15,-4-7-71-15,-2 2-19 16,2-3 47-16,3-2 1 16,4 4 72-16,2 0 26 15,5 5 37-15,1 3 41 16,8 10 24-16,5-1 10 16,5 5-9-16,3 5-14 0,3 1-23 15,-1 6-8-15,-5-3 3 16,0 3 10-16,-7-2 17 15,-3-2 8-15,2 4-2 16,-8-6 1-16,3 5-2 16,-1 2 6-16,-6 5 18 15,-1 2 13-15,-4 4 5 16,-1 4 1-16,-3 3-11 16,3 7-19-16,2 7-9 15,3 2 8-15</inkml:trace>
  <inkml:trace contextRef="#ctx0" brushRef="#br0" timeOffset="248778.4819">14751 16911 1163 0,'-10'-3'320'0,"-4"-4"-159"15,5-4-53-15,7-1 4 16,8-6-8-16,9-4-21 16,13-3-24-16,7 4 6 15,10 10-1-15,-2 9-2 16,-1 18-16-16,-7 13 7 15,-12 20-6-15,-8 9-2 16,-6 8-3-16,-3-10-15 16,-4-14-15-16,5-9-3 0,-5-19-5 15,5-1 0-15,-6-18-8 16,-1-6-8-16,-1-9-10 16,-4-3-8-16,1 0-1 15,-3-1 3-15,0 4 10 16,-3 7 3-16,-3 14-1 15,-3 9 4-15,-7 13 4 16,-5 3 4-16,-3 2 9 16,1-2 0-16,8-9-25 15,6-5-15-15,12-19-111 16,8-1-120-16</inkml:trace>
  <inkml:trace contextRef="#ctx0" brushRef="#br0" timeOffset="249039.1713">15301 16823 1533 0,'5'0'262'0,"12"-1"-116"16,8 1-31-16,15 1-56 15,5 1-22-15,3 5-23 16,-3 1-11-16,-5 0-110 16</inkml:trace>
  <inkml:trace contextRef="#ctx0" brushRef="#br0" timeOffset="249216.6966">15365 16961 1407 0,'10'6'242'15,"7"4"-51"-15,19-1-83 16,10-1-16-16,7-3-49 0,3 4-65 15</inkml:trace>
  <inkml:trace contextRef="#ctx0" brushRef="#br0" timeOffset="251487.9604">18972 15157 1271 0,'0'3'225'0,"-4"11"-147"16,0 7-26-16,2 18 16 16,-2 17 16-16,5 31-3 15,2 10-7-15,3 10-23 16,3-9-14-16,-3-15-3 16,8-5 4-16,-2-18 0 15,3-5 2-15,-1-29-2 16,-6-11 0-16,1-15 3 15,-2-8 1-15,-1-2-6 16,-4-7-8-16,-4 6-15 0,-2 5-13 16,-2 18-16-16,6 13-3 15,6 28 0-15,-5 12 6 16,12 25 7-16,2 19 2 16,-6 9 4-16,6 6 2 15,-14-3 1-15,-5-7 1 16,-8-6 2-16,-6-15 2 15,-8-18-1-15,-2-14-8 16,-4-25-52-16,-3-6-30 16</inkml:trace>
  <inkml:trace contextRef="#ctx0" brushRef="#br0" timeOffset="251950.7306">19729 15789 1502 0,'0'2'233'16,"4"1"-94"-16,22 4-70 15,15 1-10-15,21-2-21 16,6 0-18-16,6-3-12 16,-2 0-2-16,-2-2 1 15,-2 1-14-15,-14 1-80 16,-10 0-64-16</inkml:trace>
  <inkml:trace contextRef="#ctx0" brushRef="#br0" timeOffset="252341.5607">19839 15958 953 0,'-9'5'413'0,"-11"0"-264"16,22 2-38-16,11-2 21 16,19-4-16-16,8 0-15 15,7-1-34-15,6 1-14 16,3 2-22-16,0-1-7 16,-2-2-8-16,-8-2-5 15,-13-9-17-15,-6 0-14 16,-11-8-25-16,-6-1 1 0,-10-7 11 15,-3-2 11-15,-6-3 18 16,1 0 3-16,3 5-1 16,5 5-1-16,12 10 5 15,5 8 3-15,11 12 7 16,0 12 5-16,-6 17 9 16,1 8 20-16,-11 13 59 15,-10 1 18-15,-10-7 4 16,-16-6-18-16,-10-15-35 15,-1-5-12-15</inkml:trace>
  <inkml:trace contextRef="#ctx0" brushRef="#br0" timeOffset="255456.5256">1896 16959 1506 0,'-3'11'228'0,"-7"15"-85"16,-4 7-18-16,-8 17-35 15,-2 5-1-15,-1 8-62 16,3 3-10-16,6-9-5 16,3-10-1-16,8-20 1 0,2-9 3 15,3-23-2 1,3-10-2-16,3-15-3 0,3-4-5 15,2-9-3-15,-1 1 0 16,3 4 0-16,-3-4 1 16,2 11-1-16,-1-1 0 15,-2 12 0-15,-2 7 2 16,-3 6 2-16,-3 11 0 16,1 1-1-16,2 3-3 15,8 9-4-15,8 2-4 0,13 10-1 16,9 7 2-16,6 4 3 15,-2 3 2-15,-8-1 5 16,-3 2 2-16,-14-6 1 16,-7-3 1-16,-11-5-2 15,-11-8 4-15,-16-4 5 16,-5-2 4-16,-21-9 3 16,-6-4-2-16,1-8-6 15,-1-5-16-15,15-4-41 16,14 1-39-16,17 3-170 15</inkml:trace>
  <inkml:trace contextRef="#ctx0" brushRef="#br0" timeOffset="255960.3309">2586 17179 1296 0,'0'-8'260'0,"-2"-11"-92"15,-4 7 12-15,-10-1-7 16,-6-2-2-16,-10 6-37 16,-7-2-26-16,-9 1-54 15,5 11-18-15,6 7-30 16,3 5-12-16,15 12-11 15,5 4 4-15,13 5 6 16,5 2 5-16,23 4 4 16,9-7 4-16,12-13 3 15,11-6 3-15,-4-16 1 16,-10-9 1-16,-8-6-1 16,-12-5 4-16,-11-5-18 0,-2 1-24 15,-10 1-64-15,-7 0-42 16,-11 4-113-16,5 9-42 15</inkml:trace>
  <inkml:trace contextRef="#ctx0" brushRef="#br0" timeOffset="256168.8966">2470 16914 1458 0,'-3'-7'268'0,"0"-2"-7"16,1 4-30-16,-2 14-86 15,-2 11-40-15,9 21-61 16,-2 11-9-16,6 16-3 16,3 8 3-16,-10 12-5 15,3-3-5-15,-1-4-3 16,-2-8-20-16,7-25-47 16,2-2-7-16</inkml:trace>
  <inkml:trace contextRef="#ctx0" brushRef="#br0" timeOffset="256594.7327">2986 17192 1459 0,'-1'-2'249'16,"-2"1"-32"-16,13 2-98 16,7 1-21-16,13 1-32 15,11 0-23-15,1-3-29 16,3 3 0-16,-6-1-37 15,-10 2-44-15,-3 1-325 16</inkml:trace>
  <inkml:trace contextRef="#ctx0" brushRef="#br0" timeOffset="256819.5087">2986 17381 1422 0,'12'0'257'16,"11"2"-8"-16,17-1-103 16,7 1-12-16,6 2-53 15,4 2-16-15,-9-2-306 16</inkml:trace>
  <inkml:trace contextRef="#ctx0" brushRef="#br0" timeOffset="266052.205">3844 16824 794 0,'2'-8'455'0,"5"-10"-201"16,1 0-113-16,3 3-6 16,3 3 11-16,-5 8-18 15,-4 4-5-15,-7 11-12 16,-8 14-13-16,-5 14-36 15,0 9-16-15,9 9-28 0,6-8-10 16,16-7-3-16,7-12-1 16,12-14 2-16,4-5-4 15,-4-12-23-15,0-2-22 16,-10-6-59-16,-7-1-38 16,-8 3-128-16,-7-4-92 15</inkml:trace>
  <inkml:trace contextRef="#ctx0" brushRef="#br0" timeOffset="266216.771">4091 16797 1045 0,'0'-3'449'16,"-3"-2"-224"-16,0 14-20 15,-4 11-14-15,-4 17-65 16,6 11-9-16,-8 7-47 16,9 1-18-16,4-4-20 15,0-6-4-15,9-10-26 16,-7-10-32-16,11-8-106 15,-5-10-118-15</inkml:trace>
  <inkml:trace contextRef="#ctx0" brushRef="#br0" timeOffset="266561.9039">4215 17015 1492 0,'-1'7'255'0,"-1"9"-61"16,2 3-88-16,1 0-16 16,2 3-28-16,1-2-15 15,-2-2-24-15,0-6-4 16,-2-6-5-16,-2-9-13 16,-2-6-21-16,-5-6-10 15,0-10-17-15,3 3 6 0,6-8 10 16,5 0 6-16,10 3 18 15,6 1 11-15,8 7 22 16,4 7 15-16,-1 9 21 16,4 4 5-16,-8 13 13 15,-5 7-5-15,-5 10-11 16,-7 1-12-16,-6 5-20 16,1-3-6-16,-1-1-75 15,-1-3-21-15</inkml:trace>
  <inkml:trace contextRef="#ctx0" brushRef="#br0" timeOffset="266814.764">3994 17358 1610 0,'24'0'301'15,"34"-5"-171"-15,12 2-52 16,18 3-29-16,-1-5-13 0,-6 5-23 16,-12 0-18-16,-15-4-69 15,-6 3-62 1</inkml:trace>
  <inkml:trace contextRef="#ctx0" brushRef="#br0" timeOffset="267309.6595">4049 17592 1423 0,'3'-6'255'0,"3"-5"-22"15,3 2-94-15,4 2-2 16,15 3-38-16,3 4-22 15,13 5-28-15,0 5-14 16,-10 8-21-16,-6-1-4 16,-21 4-2-16,-7-1 0 15,-17-3 1-15,-4 2 0 0,-1-7-7 16,-2-3-9 0,9-5-18-16,3-6-7 0,11-5 0 15,7-1 7-15,16-3 18 16,8 8 5-16,9 4 7 15,6 7 2-15,-6 12 5 16,-7 3 6-16,-18 9 19 16,-14 5 10-16,-24 0 7 15,-12 2 3-15,-11-14-13 16,-6-10-6-16,6-19-48 16,5-11-29-16,15-10-68 15,7 4 358-15</inkml:trace>
  <inkml:trace contextRef="#ctx0" brushRef="#br0" timeOffset="268477.9404">4935 17270 1662 0,'-3'-1'359'16,"-1"1"-190"-16,3 1-55 0,1-1-60 15,0 0-27-15,0 0 378 16</inkml:trace>
  <inkml:trace contextRef="#ctx0" brushRef="#br0" timeOffset="269012.0618">5389 16909 1312 0,'-12'10'266'15,"-3"9"-20"-15,-5 18-159 16,-1 2-1-16,4 5-12 0,2 1-16 15,3-4-21-15,2-4-16 16,7-7-10-16,1-9-1 16,2-16 1-16,5-8 2 15,0-13-3-15,3-8 1 16,2-6-5-16,-1-6-1 16,-1-4-4-16,2-2-4 15,0-1-1-15,-2 0 0 16,1 9 0-16,-3 7 2 15,-2 12-1-15,2 11 0 0,-4 11 3 16,3 9 0-16,1 7 1 16,2 4 0-16,10 6-1 15,9 1-2-15,5 5 1 16,6 0 1-16,-5-5 0 16,-3-3 3-16,-8-4 1 15,-9-4 3-15,-13 3 5 16,-9-3 9-16,-21-1 7 15,-7 1 3-15,-11-7-4 16,-8-6-7-16,3-6-6 16,5-4-18-16,13-8-79 15,11 0-98-15</inkml:trace>
  <inkml:trace contextRef="#ctx0" brushRef="#br0" timeOffset="269340.2961">5723 17157 1586 0,'6'9'293'0,"4"17"-131"16,-3 7-7-16,-8 2-18 15,-4 3-19-15,-3-5-54 16,1-6-20-16,2-11-17 16,1-11-2-16,4-13-2 15,0-9-1-15,9-14-12 16,3-4-9-16,8-3-6 16,6 1-3-16,8 10-4 15,-1 4 4-15,-4 15-1 16,-5 3-17-16,-7 10-52 15,-4 4-50-15</inkml:trace>
  <inkml:trace contextRef="#ctx0" brushRef="#br0" timeOffset="269581.6498">6058 16737 1727 0,'-3'0'419'0,"-6"6"-193"16,-1 13-57-16,-5 22-86 15,0 9-22-15,1 12-21 16,5-1 106-16</inkml:trace>
  <inkml:trace contextRef="#ctx0" brushRef="#br0" timeOffset="270096.9989">6583 17036 1442 0,'-2'0'257'15,"0"3"-20"-15,-2 7-53 0,2 15-71 16,0 4-24-16,0 12-29 16,2 3-12-16,0 2-12 15,3 0-9-15,-1-8-18 16,0-6-21-16,3-16-70 15,-2-8 63-15</inkml:trace>
  <inkml:trace contextRef="#ctx0" brushRef="#br0" timeOffset="270249.0603">6444 17174 1704 0,'12'1'395'0,"18"2"-183"15,11 1-88-15,18 0-60 16,3-2-19-16,10 2-32 16,-4-3-118-16</inkml:trace>
  <inkml:trace contextRef="#ctx0" brushRef="#br0" timeOffset="270768.069">7169 17110 1538 0,'-1'5'261'0,"0"16"-103"16,-2 6-69-16,3 5 8 15,-1 4-13-15,2 1-16 16,2-4-16-16,-1-5-26 16,1-6-11-16,-2-17-57 15,1-7-40-15,-2-15-81 16,-2-7-4-16,-2-8 14 15,-2 0 36-15,-1 0 60 16,0 2 21-16,5 5 44 16,2 2 35-16,3 4 52 0,8 5 21 15,4 4 9-15,4 2-32 16,13 3-56-16,4-2-17 16,5 6-16-16,-3-3-2 15,-7 1 0-15,-7 2 0 16,-5 1-1-16,-4 4 0 15,-4 5 28-15,-2 1 22 16,-6 7 46-16,-1 5 13 16,-8 14 9-16,-2 6-10 0,0 6-39 15,5 0 18-15</inkml:trace>
  <inkml:trace contextRef="#ctx0" brushRef="#br0" timeOffset="286851.2296">7978 17155 921 0,'-3'2'451'0,"-2"-2"-260"0,3 0-48 16,2 0-25-16,1 0-6 16,29 3-33-16,49 10-16 15,-24-11-29-15,1 1-8 16,-1-2-14-16,-4-1-32 15,-13-4-118-15,-4 1-194 16</inkml:trace>
  <inkml:trace contextRef="#ctx0" brushRef="#br0" timeOffset="287167.7449">8013 17329 1070 0,'0'0'391'0,"1"0"-226"16,6 0 5-16,-7 0-20 16,24 0-30-16,58 6-25 0,-23-3-8 15,4-2-47-15,-4 1-3 16,-18-3-2-16,-3 1-28 16</inkml:trace>
  <inkml:trace contextRef="#ctx0" brushRef="#br0" timeOffset="288026.3527">9128 16682 1160 0,'-15'2'344'15,"-11"5"-177"-15,-5 12-19 16,-6 4 6-16,3 21-55 15,0 12-15-15,13 17-35 16,13 10-9-16,23 11-6 16,15-5-1-16,15 0-5 15,8-3 4-15,2-18-76 16,-2-8-49-16</inkml:trace>
  <inkml:trace contextRef="#ctx0" brushRef="#br0" timeOffset="288580.8687">9487 17124 977 0,'-11'3'380'0,"-13"2"-238"16,-1-7-31-16,0-16-9 16,3-2-21-16,8-15-51 15,2-2-10-15,13-2-4 16,6-2 13-16,11 11 30 16,9 3 7-16,7 17-4 15,4 9-9-15,1 19-29 0,-3 9-4 16,-15 10-2-16,-11 7 0 15,-24 3 1-15,-10 3-1 16,-13 4-5-16,-1-7-1 16,5-11-4-16,1-8-8 15,13-19-8-15,9-2-6 16,11-4-1-16,10 1 3 16,10 0 4-16,3 0 3 15,11-2 2-15,4-1 6 0,5 0-43 16,0-1-76-16</inkml:trace>
  <inkml:trace contextRef="#ctx0" brushRef="#br0" timeOffset="289180.8768">9696 17060 1457 0,'9'1'253'0,"6"4"-39"16,-1 8-89-16,0 4-11 16,-10 7-32-16,-1 5-16 15,-2 4-20-15,-2-2-12 16,4-3-13-16,1-7-5 16,-4-15 0-16,1-5 0 0,3-13-4 15,1-6-2-15,5-10-6 16,0-3-2-16,-3-2-2 15,-3 4-1-15,11 13-3 16,0 5 0-16,4 15 0 16,1 4-1-16,-9 4 5 15,-2 5 2-15,-9 2 2 16,-1 3 2-16,-2 1-1 16,2-3 1-16,1-9-1 15,0-6-2-15,-2-12-5 16,3-6-3-16,0-9-5 15,12-3 1-15,3 2 4 16,-1-2 4-16,5 8 0 16,-6 5 3-16,-2 8 3 15,3 10 4-15,-8 11 3 16,-1 5 0-16,-4 11-3 0,-2-2 0 16,5 0-25-16,1-3-9 15</inkml:trace>
  <inkml:trace contextRef="#ctx0" brushRef="#br0" timeOffset="289496.7141">10324 17042 1507 0,'0'-3'298'0,"0"1"-14"16,5 8-76-16,-5-6-97 15,7 14-25-15,22 43-30 16,-22-30-11-16,-3 4-15 15,0 4-8-15,-2-4-13 16,-1-4-18-16,-1-9-69 16,-1-7-44-16</inkml:trace>
  <inkml:trace contextRef="#ctx0" brushRef="#br0" timeOffset="289635.4748">10227 17180 1735 0,'18'2'374'16,"19"1"-278"-16,5 0-21 0,6-3-37 16,-2 1-29-1,7 0-2-15</inkml:trace>
  <inkml:trace contextRef="#ctx0" brushRef="#br0" timeOffset="290018.768">10708 17166 1351 0,'7'-7'244'0,"3"-15"-44"0,1-2-40 16,0 2-39-16,-3-5 2 15,1 7-17-15,-3 3-4 16,-2 3-15-16,-3 7-17 15,-6 10-21-15,3 9-11 16,3 17-11-16,-1 4-2 16,5 10-7-16,-6 2-5 0,1-1-18 15,1-1-22 1</inkml:trace>
  <inkml:trace contextRef="#ctx0" brushRef="#br0" timeOffset="290452.7417">11034 16628 1569 0,'22'8'256'0,"30"26"-153"16,7 10-31-16,-1 34 10 15,-8 16-4-15,-28 11-11 16,-9 7-7-16,-25-3-29 16,-12-8-2-16,-7-18-3 15,-10-14-5-15,0-29-53 16,4-10 27-16</inkml:trace>
  <inkml:trace contextRef="#ctx0" brushRef="#br0" timeOffset="298395.0811">11639 17039 1336 0,'-2'4'230'0,"-5"6"-105"16,4 8-20-16,0 9-18 15,-1 2-23-15,5 8-22 16,0 0-15-16,2-1-9 15,2-2-1-15,-1-12-1 16,2-7-1-16,-3-15-17 16,-1-6-16-16,-2-10-44 15,-3-5-31-15,-5-1-98 16</inkml:trace>
  <inkml:trace contextRef="#ctx0" brushRef="#br0" timeOffset="298677.9113">11630 17035 1205 0,'10'6'285'0,"2"-4"-179"16,9 12-32-16,-4-11-5 16,4-2-25-16,2 2-9 15,-5-5 3-15,2-2-2 16,-2-3-3-16,-1-2 5 15,-2 2 4-15,-5-1 4 16,-7 1 23-16,0 7 16 0,-4-1 4 16,0 1-2-16,0 0-14 15,-2 17-13-15,-5 46-13 16,6-19 0-16,1 3-20 16,6-3 11-16,7 2 294 15</inkml:trace>
  <inkml:trace contextRef="#ctx0" brushRef="#br0" timeOffset="299680.3639">12356 16516 1311 0,'-2'-1'258'0,"2"2"-86"16,-2 17-62-16,-1 5-13 15,3 37-2-15,0 15-7 16,4 41-15-16,0 20-12 16,-5 23-37-16,1 7-3 15,-11-6 13-15,-3-10 5 16,10-24 13-16,-7-18 0 16,11-30-16-16,2-18-9 15,-2-23 3-15</inkml:trace>
  <inkml:trace contextRef="#ctx0" brushRef="#br0" timeOffset="300490.4721">12508 17714 1326 0,'6'0'259'15,"0"0"-86"-15,3 14-45 16,-1 5-14-16,-4 15-32 16,0 6-8-16,-4 0-22 15,0 1-10-15,-1-12-23 16,1-9-5-16,2-12-3 16,-1-8 2-16,2-8-1 15,2-4-1-15,1-10-1 16,2-2-3-16,3-4-5 15,3-3-2-15,8 5-2 16,-3 6-1-16,7 8-1 16,-10 7 1-16,-2 8 3 15,-1 0 5-15,-9 8 7 16,8 2 3-16,-6 7 11 16,-1 3 3-16,-5 0-1 0,-3-1 0 15,-4-1-11-15,-1-6-4 16,6-7-6-16,4-2-1 15,-1-9 0-15,7-4 0 16,-4-5-1-16,1-6-1 16,5-2-3-16,2-2-1 15,2 2-4-15,-1 2 1 16,2 4 1-16,-4 5 0 16,2 4 0-16,-3 5 0 0,-3 12-1 15,-2 5-1-15,-3 9 3 16,3 3 1-16,-2 8 4 15,1 0-2-15,0-6 7 16,2-5-32-16,3-9 395 16</inkml:trace>
  <inkml:trace contextRef="#ctx0" brushRef="#br0" timeOffset="300709.165">12970 17799 1663 0,'7'0'343'16,"11"0"-211"-16,10-1-29 16,11-1-36-16,6 1-27 15,-1 1-29-15,-5 0-3 16,-10 1-74-16,-4-1-82 15</inkml:trace>
  <inkml:trace contextRef="#ctx0" brushRef="#br0" timeOffset="300904.803">13038 17886 1520 0,'0'5'266'0,"5"7"-68"16,6-2-18-16,18-1-42 16,5 0-28-16,7-5-53 15,-3 1-20-15,-7-2-13 16,-1-3-25-16</inkml:trace>
  <inkml:trace contextRef="#ctx0" brushRef="#br0" timeOffset="301847.249">13438 17811 1133 0,'1'-5'343'15,"4"-4"-210"-15,6-6-34 16,3-1-5-16,5-6-21 16,-2-1-4-16,-2 2 6 15,-3 1-1-15,-4 8-4 16,-5 4-6-16,-4 5-28 15,-1 3-11-15,-3 3-15 16,4-3-6-16,0 0-3 16,0 0-1-16,1 10 0 15,0 3-1-15,1 34 3 16,3-27 5-16,-3 8 5 16,1 0 5-16,2 8 1 15,-1 0 1-15,0-3-4 16,2-2-1-16,-1-10-6 15,0 0 2-15,-4-8-2 16,0-8 3-16,-5-3 4 16,-3-7 0-16,-4-2-1 0,-4 7-3 15,-1 0-6-15,1 2-1 16,2-2-4-16,3 2-1 16,5 1-4-16,5 2-1 15,6 6 6-15,10-11 0 16,14 3 5-16,10-3 1 15,12-8 11-15,3 2-6 0</inkml:trace>
  <inkml:trace contextRef="#ctx0" brushRef="#br0" timeOffset="310945.0025">15965 16670 1079 0,'-14'2'399'16,"-12"0"-183"-16,1 20-106 16,-2 10-14-16,4 14-33 15,9 10-15-15,8 4-11 0,10-2-2 16,13-10-5-16,6-14 2 15,15-17 9-15,4-7 10 16,5-18 21-16,1-7 13 16,-16-20 10-16,-7-8-6 15,-20-8-11-15,-7-3-14 16,-14 7-29-16,-11 5-9 16,-7 15-17-16,-10 5-6 15,7 15-22-15,6 5-32 0,14 8 164 16</inkml:trace>
  <inkml:trace contextRef="#ctx0" brushRef="#br0" timeOffset="311123.5136">16243 17035 1487 0,'-2'8'267'0,"-4"-1"-34"15,3 2-68-15,3-8-60 16,0 1-33-16,4-2-66 16,-4-1-34-16</inkml:trace>
  <inkml:trace contextRef="#ctx0" brushRef="#br0" timeOffset="311435.5821">16366 16697 1438 0,'6'1'227'0,"3"0"-43"16,15 4-126-16,7-2-8 16,7 1-31-16,4-3-8 0,-8-3-1 15,-11-6 0-15,-9 0 3 16,-10-1 0-16,-7 5 7 15,-1 4 7-15,-4 9 17 16,-1 6 12-16,2 10-4 16,-6 8-8-16,5 6-21 15,1 5-3-15,7 6-10 16,4-2 2-16,-1-8 2 16,4-4-11-16,0-18-54 15,-4-5-54-15</inkml:trace>
  <inkml:trace contextRef="#ctx0" brushRef="#br0" timeOffset="311560.3444">16376 16848 1443 0,'5'-6'247'0,"9"-4"-49"0,5 4-44 16,16 6-83-16,7 5-24 16,11 2-76-16,5 0-65 15</inkml:trace>
  <inkml:trace contextRef="#ctx0" brushRef="#br0" timeOffset="311929.3594">17021 16664 1419 0,'-1'3'192'0,"-8"0"-122"15,-5 0-16-15,-8-1-16 16,-5-2-3-16,-9 0 13 15,1 0 3-15,1-1-9 16,1 1-18-16,11 0-20 16,4 0-4-16,10 6-4 15,1 1-1-15,5 4 17 16,2 5 11-16,0 4 12 16,1 1 4-16,6-2-15 15,2 0-7-15,8-8-11 16,5-2-2-16,10-4-1 15,5-4 0-15,8 2-2 16,-3 3 6-16,-8 7 19 16,-9 4 25-16,-23 11 39 15,-10 3 10-15,-23 6-10 0,-7-1-18 16,-13-11-30 0,3-8-12-16,8-18-70 0,10-13 169 15</inkml:trace>
  <inkml:trace contextRef="#ctx0" brushRef="#br0" timeOffset="312512.8436">17307 16868 1592 0,'6'3'289'0,"7"10"-165"16,-3 4-19-16,-3 8-8 16,-2 3-11-16,-5 0-16 15,-3-1-13-15,0-8-24 0,0-3-8 16,5-13-10-16,2-9-3 16,5-13-4-16,3-7 1 15,6-9-9-15,7 3 0 16,-1-1-1-16,1 8-2 15,-2 11 0-15,-4 7 0 16,-4 17 5-16,-5 7 6 16,-10 13 4-16,-1 1 0 0,-3 2-2 15,0-5-2-15,-2-15-1 16,6-1 2-16,1-17 0 16,6-6-1-16,8-8-1 15,0-10-3-15,0-6-2 16,5 2-1-16,-2 9 6 15,3 4 5-15,-1 20 26 16,-7 8 13-16,-3 20 14 16,-6 7-3-16,-1 5-12 15,0 1-14-15</inkml:trace>
  <inkml:trace contextRef="#ctx0" brushRef="#br0" timeOffset="313556.9255">14351 17703 1493 0,'9'4'240'0,"16"2"-66"16,12-1-44-16,31 2-31 15,9-2-18-15,17-3-53 16,4 1-13-16,-7-2 0 16,-4 1-14-16,-19 1-59 15,-7 1-58-15</inkml:trace>
  <inkml:trace contextRef="#ctx0" brushRef="#br0" timeOffset="313860.1058">14478 17880 1228 0,'-8'1'267'0,"-5"0"-134"16,8 5-10-16,16-6-15 16,16 0 10-16,20-5-42 15,8-3-15-15,16 1-15 16,-2-1-11-16,2 7-14 15,1 0-5-15,-12 1-25 16,-4 2-23-16,-16-3-154 16</inkml:trace>
  <inkml:trace contextRef="#ctx0" brushRef="#br0" timeOffset="314155.4012">14884 17637 1485 0,'7'1'250'0,"5"2"-55"16,15 12-90-16,6 6-21 16,14 10-23-16,2 4-21 0,-5 3-23 15,-6-4-2-15,-12-4-2 16,-6-3 1-16,-7-12 0 15,-4-6 0-15,-8-6 24 16,-1 3 17-16,-16 10 43 16,-9 9 21-16,-19 16-13 15,-13 4-19-15,0 0-28 16,1-1 251-16</inkml:trace>
  <inkml:trace contextRef="#ctx0" brushRef="#br0" timeOffset="323977.9004">15928 17585 1398 0,'-8'10'231'0,"-3"9"-58"15,-8 13-52-15,1 12-12 16,-6 12-37-16,-2 8-16 16,3 2-18-16,-1-3-5 15,8-10-10-15,4-15-5 16,7-23 1-16,5-14 1 15,7-23-1-15,3-6 0 0,3-16-8 16,0-4-4 0,2-4-3-16,4 0-3 0,-3 7-2 15,0 6-1-15,-3 9 1 16,-3 8 0-16,-2 10 2 16,-5 6 1-16,-2 6 0 15,-1 2 1-15,0-2-2 16,0 0-1-16,5 16-2 15,23 37 0-15,4-22-1 16,8 4 1-16,5 4 2 16,-2 3 0-16,-8-1 2 15,-9-4 1-15,-13-8-1 16,-4-6 1-16,-17-5 4 16,-8-4 1-16,-29 0 4 15,-11-4 0-15,-11-8-3 16,1 3-1-16,14-7-1 15,11 0-20-15,17 2-37 16,6-3-59-16</inkml:trace>
  <inkml:trace contextRef="#ctx0" brushRef="#br0" timeOffset="324447.7491">16249 17859 1043 0,'2'-3'399'0,"3"-5"-227"16,1 4-3-16,-1 4-19 16,0 6-16-16,2 11-31 15,-1 6-7-15,1 11-17 16,1 3-14-16,-4-2-9 15,1 1-11-15,-2-13-14 0,0-4-1 16,0-15-6-16,2-8-2 16,2-15-2-16,1-7 0 15,5-15-11-15,2 1-2 16,6 0-6-16,5 1-1 16,4 18-4-16,-2 6-1 15,1 12-19-15,1 6-39 16,-4 7-217-16</inkml:trace>
  <inkml:trace contextRef="#ctx0" brushRef="#br0" timeOffset="324712.4889">16707 17498 1530 0,'-6'-3'319'0,"-3"3"-33"15,-3 10-45-15,-6 20-112 0,3 10-38 16,-4 10-32-16,2 4-34 15</inkml:trace>
  <inkml:trace contextRef="#ctx0" brushRef="#br0" timeOffset="325178.7608">17088 17766 1418 0,'-1'1'253'0,"-2"2"-41"16,8 4-64-16,2-1-21 16,16-1-42-16,13-2-22 15,9-3-31-15,8 0-7 16,2 0-26-16,-4 0-40 16,-9 0-92-16,-8 0-84 0</inkml:trace>
  <inkml:trace contextRef="#ctx0" brushRef="#br0" timeOffset="325416.4117">17127 17958 1499 0,'8'0'269'0,"18"4"-77"16,10 3-10-16,6 0-57 15,7-2-40-15,-2 1-38 0,-1-5-10 16,-7-1-13-16,-5-2-254 16</inkml:trace>
  <inkml:trace contextRef="#ctx0" brushRef="#br0" timeOffset="330390.7478">18010 17498 1141 0,'5'-9'340'16,"1"-7"-198"-16,9 3-18 15,-6-10 6-15,4 12-31 16,4 1-22-16,-3 7-29 16,11 11-10-16,1 1-15 15,0 5-6-15,-11 2-9 16,-5 1-1-16,-11-2 1 15,-4 0 1-15,-7-3 2 0,-1-3-1 16,-3-5 0-16,2-4-1 16,4-4-5-16,1-4 0 15,9 6-5-15,2-5-3 16,12 3-1-16,5 7 0 16,6 7 5-16,0 7 2 15,-2 9 7-15,-2-1 4 0,-12 1 10 16,-9 1 4-16,-18-4 0 15,-7-1 0-15,-8-9-8 16,1-4-1-16,8-10-42 16,4-5-32-16,12-3-97 15,7 2-95-15</inkml:trace>
  <inkml:trace contextRef="#ctx0" brushRef="#br0" timeOffset="330780.9869">17912 17865 921 0,'2'2'475'0,"5"4"-261"0,18-4-64 15,7-2 14-15,18-4-35 16,10-4-17-16,11 2-48 16,10 1-19-16,5 5-22 15,-6 2-9-15,-20 4-61 16,-13 3-50-16</inkml:trace>
  <inkml:trace contextRef="#ctx0" brushRef="#br0" timeOffset="331304.5854">18050 18113 1222 0,'0'-7'306'16,"3"-6"-97"-16,6-3-77 15,6 0 3-15,6 3-12 16,2 2-4-16,9 11-38 16,0 11-17-16,-4 4-17 15,-9 12-3-15,-18 3-9 16,-8 1-3-16,-17 10-8 16,-2-2-7-16,-7-5-2 15,3-6-3-15,2-17-12 16,9-10-9-16,6-12-11 15,3-8-4-15,10-8 6 16,5-3 6-16,14 0 4 16,9 0-1-16,10 11 4 15,1 8 5-15,2 15 5 0,-3 11 5 16,-5 14-1 0,-6 7-1-16,-5 3-12 0,-2-3-15 15</inkml:trace>
  <inkml:trace contextRef="#ctx0" brushRef="#br0" timeOffset="331933.3222">18830 17721 1412 0,'6'0'220'15,"8"2"-53"-15,1 8-20 16,-1 15-33-16,-4 7-7 16,-9 9-35-16,-6 2-14 15,-5-6-20-15,0-7-10 16,2-13-9-16,1-9-1 15,4-13-4-15,5-14-1 16,6-17-8-16,7-2-4 16,8-2-2-16,1 4-2 15,1 15-2-15,3 9-1 0,-6 14 2 16,-1 7 1-16,-4 13 5 16,-6 6 1-16,-5 3 3 15,-2 1 0-15,-4-10 0 16,-2-7 3-16,2-15 4 15,0-11 0-15,7-15 0 16,5-7-2-16,4-1-6 16,4 6-1-16,-4 8 10 15,-4 10 1-15,-2 13 4 16,-5 10 4-16,-1 18-11 16,1 8-2-16,-1 11-9 15,2-4-26-15</inkml:trace>
  <inkml:trace contextRef="#ctx0" brushRef="#br0" timeOffset="332208.9436">19543 17747 2058 0,'25'3'23'0,"3"-1"-8"16,22 5 23-16,2-3-38 15,-6 1-36-15,-9-3-117 16,-8-3-75-16</inkml:trace>
  <inkml:trace contextRef="#ctx0" brushRef="#br0" timeOffset="332370.5136">19555 17871 1575 0,'7'0'305'0,"12"-5"-127"15,9 0-36-15,14 2-55 16,4-2-36-16,6 6-36 0,-1 1 395 16</inkml:trace>
  <inkml:trace contextRef="#ctx0" brushRef="#br0" timeOffset="794314.0511">20206 17819 1331 0,'2'-7'196'0,"5"-7"-130"0,4-4 3 16,8-9 19-16,1-3 1 16,5-5 0-16,-1 1 0 15,-5 0 5-15,0 3 11 16,-9 13-11-16,-6 7-9 15,-4 17-18-15,-8 7-9 16,1 11-23-16,0 5-6 16,3 8-13-16,4 8-5 15,5 4-5-15,2 2-1 16,2-4-1-16,4-2-1 0,-5-10-6 16,2-7-31-16,-2-15-122 15,0-4-132-15</inkml:trace>
  <inkml:trace contextRef="#ctx0" brushRef="#br0" timeOffset="794449.224">20569 17944 1896 0,'0'-1'501'0,"0"-1"-351"15,0 0-40-15,0 0-93 16,0 1 33-16</inkml:trace>
  <inkml:trace contextRef="#ctx0" brushRef="#br0" timeOffset="795001.6134">20987 17533 1045 0,'-10'-1'350'16,"-5"-2"-231"-16,0 0-82 16,-1-1-16-16,2 0-3 15,0-1 2-15,0 5 6 16,3 0-1-16,-1 9 34 16,1 4 4-16,-4 2 21 15,1 5 30-15,3 0-34 16,0 2-1-16,5-3-15 15,3-5-17-15,7-7-13 16,7-5 1-16,8-6 3 16,4-2 1-16,12-1-3 0,1 0-1 15,2 10-12-15,2 6-2 16,-10 10-6-16,-2 5-2 16,-12 7 5-16,-12-1 9 15,-7 8 10-15,-10-1 4 16,-13-4 1-16,-1-1-2 0,-10-21-4 15,-4-11-1-15,2-14-47 16,-2-5-52-16,15-1-147 16,10 2-166-16</inkml:trace>
  <inkml:trace contextRef="#ctx0" brushRef="#br0" timeOffset="795665.8149">21512 17712 1530 0,'3'0'265'16,"4"4"-97"-16,1 7-22 0,1 9-19 15,-1 8-20-15,-5 9-31 16,-3 1-12-16,-4 1-27 16,-1-4-7-16,0-15-11 15,3-3 1-15,3-20-1 16,0-11 0-16,6-17-1 16,3-13-7-16,9-1-7 15,1 2-4-15,2 12-2 16,-1 10 1-16,2 16 3 15,-2 5 3-15,-5 17 2 16,-3 7 1-16,-11 8 2 16,-1 5 1-16,-3-2-3 15,-3-2 1-15,1-14-3 16,2-8 3-16,7-16 0 16,5-11 0-16,7-17-1 15,3-3-3-15,8-3-1 0,0 3-3 16,1 12-1-16,-1 5 0 15,-5 16 4-15,-1 6 3 16,-9 17 20-16,-11 11 14 16,-1 14 16-16,-2 2 6 15,2 6-15-15,4-9-12 16,-3-13-16-16,1-8-26 16,-1-16-97-16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56:54.5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12655 12579 139 0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58:21.99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4531 7494 157 0,'5'-6'144'0,"9"-6"83"15,10 2 18-15,20 3-5 16,14 0-44-16,23 3-75 16,4 4-57-16,6 2-30 15,4 2-8-15,3 7-19 16,7-2-3-16,2-5 4 16,-2-2 12-16,2-6 10 15,-1 0 10-15,-9 1 13 16,-9 0-1-16,-24 2-6 15,-14 0-10-15,-12-2-20 0,-3 3-5 16,-10-1 1-16,-4-3 1 16,-16-7 1-16,-10-4 0 15,-20-9-7-15,-10-5-4 16,-8-7-2-16,-5 1 1 16,-7-3-1-16,2 4 0 15,-3 8-2-15,4 0 0 16,16 8-2-16,6 4 0 15,18 6-6-15,9 8-3 0,18 9-1 16,12 7 1-16,20 11 7 16,8 2 2-16,10 10 2 15,-3 2 1-15,1 7 0 16,-6-2-1-16,0-5 1 16,-2-4 6-16,-10-9 9 15,-9-2 3-15,-20-3 10 16,-13 2 1-16,-32 3 2 15,-16 4-2-15,-25 6-4 16,-9 5-2-16</inkml:trace>
  <inkml:trace contextRef="#ctx0" brushRef="#br0" timeOffset="23838.5526">2545 10649 1020 0,'0'0'442'16,"-3"0"-238"-16,-7 0-45 16,-7 4-2-16,-10-1-48 15,-4 2-5-15,-2 3-24 16,0-1-16-16,1 2-30 16,7 1-12-16,9 1-24 15,10-1-6-15,15 3-8 16,12 0-2-16,16 6 3 15,7 3 4-15,3 4 7 16,-3 5 4-16,-18 5 19 16,-10-1 13-16,-19-3 27 15,-10-4 6-15,-13-8 4 16,-12-6-1-16,-12-16-24 16,-3-7-16-16,13-13-49 0,11-1-46 15,22-4-97-15,7 1-52 16</inkml:trace>
  <inkml:trace contextRef="#ctx0" brushRef="#br0" timeOffset="24124.2897">2857 10514 1603 0,'-7'-6'334'0,"-10"-1"-157"16,-4 4-20-16,0 12-65 16,-4 5-30-16,-5 17-17 15,0 5-5-15,0 16-14 16,6 7-5-16,19 6-10 16,8 3-2-16,16-4-3 15,10-7 0-15,2-14-1 16,5-4 0-16,4-17-17 15,-1-6-30-15,5-12-102 16,-5-9-31-16</inkml:trace>
  <inkml:trace contextRef="#ctx0" brushRef="#br0" timeOffset="24294.7221">2969 10647 1613 0,'-2'-3'379'0,"-1"0"-95"16,9 8-123-16,-6-5-31 15,5 7-48-15,13 22-18 16,39 37-40-16,-27-27-10 16,1 1-6-16,-4-4-2 15,-2-6-63-15,-6-4-47 16,-6-12-119-16</inkml:trace>
  <inkml:trace contextRef="#ctx0" brushRef="#br0" timeOffset="24447.3121">3246 10724 1446 0,'-14'5'301'16,"-10"4"42"-16,-10 9-142 15,-3 4-53-15,-7 6-80 16,9 3-29-16,4-1-40 16,5 0-38-16,12-8-142 15</inkml:trace>
  <inkml:trace contextRef="#ctx0" brushRef="#br0" timeOffset="24620.3018">3440 10855 1584 0,'0'21'365'0,"-1"9"-41"15,-9 7-173-15,-4 0-41 16,-4-5-52-16,0-2-18 15,5-13-112-15,2-7-41 16</inkml:trace>
  <inkml:trace contextRef="#ctx0" brushRef="#br0" timeOffset="24887.4662">3651 10620 1422 0,'4'-1'322'0,"3"1"124"16,-1 6-184-16,-4 9-134 15,-2 7-17-15,-7 10-40 16,-2 6-7-16,0 13-23 16,2 2-9-16,7 1-15 15,7-1-4-15,11-14-6 16,7-5-1-16,4-14-2 15,2-6-1-15,0-6-20 16,1-8-23-16,-5-8-92 16,0-4-22-16</inkml:trace>
  <inkml:trace contextRef="#ctx0" brushRef="#br0" timeOffset="25058.6886">3515 10824 1662 0,'9'1'355'16,"16"4"-213"-16,8-3-29 0,19 0-46 15,0-2-30-15,7 0-10 16,-5-2-25-16,-9-5-139 16</inkml:trace>
  <inkml:trace contextRef="#ctx0" brushRef="#br0" timeOffset="25218.4116">4003 10586 1407 0,'5'0'318'0,"4"5"87"15,7 8-101-15,8 14-135 16,7 8-30-16,4 21-48 16,-7 7-11-16,-21 14-9 15,-14-1-13-15,-16-6-14 16,-5-7-17-16</inkml:trace>
  <inkml:trace contextRef="#ctx0" brushRef="#br0" timeOffset="26097.5179">2300 14622 1590 0,'0'1'312'0,"-1"11"-111"16,-6 9-25-16,-5 20-36 16,-3 14-18-16,0 14-52 15,-3 2-23-15,2 0-27 16,0-12-5-16,-1-15-19 16,3-9-14-16,2-18-53 15,4-9-34-15,5-14-90 16,1-10-70-16</inkml:trace>
  <inkml:trace contextRef="#ctx0" brushRef="#br0" timeOffset="26370.5587">2283 14641 1458 0,'2'-10'262'0,"2"-6"-22"16,-1 7-43-16,-2 10-77 15,2 6-30-15,5 9-47 0,4 4-10 16,14 8-20-16,7 8-5 15,12 11-7-15,-1 6-1 16,-6 8 1-16,1 1 0 16,-13-11 3-16,-4-1 2 15,-10-12 6-15,-12-3 5 16,-11-7 8-16,-10-1 5 16,-14-7 1-16,-5-3-5 15,-8-11-7-15,1-4-6 0,9-4-22 16,10-6-22-16,17-5-67 15,10 0-53-15,14-1-325 16</inkml:trace>
  <inkml:trace contextRef="#ctx0" brushRef="#br0" timeOffset="26605.9456">2714 14711 1568 0,'2'-3'333'16,"0"-1"-84"-16,5 13-100 15,-2 11-30-15,6 18-39 16,-1 10-10-16,0 12-7 16,1 3-9-16,-5 1-22 15,-3-4-2-15,3-12-42 0,0-6-23 16,-1-19-82-16,3-6-53 15</inkml:trace>
  <inkml:trace contextRef="#ctx0" brushRef="#br0" timeOffset="26800.4338">2712 14609 1572 0,'16'-9'327'15,"12"-10"-79"-15,17 21-108 16,4 5-17-16,7 12-31 15,-6 11-11-15,-22 8-13 16,-10 4 0-16,-21 12-13 16,-16-2-7-16,-8 0-15 15,-8-6-11-15,-3-20-53 16,8-10-61-16</inkml:trace>
  <inkml:trace contextRef="#ctx0" brushRef="#br0" timeOffset="27278.2591">3438 14470 1505 0,'-14'8'264'0,"-17"21"-68"16,-6 10-43-16,-4 21-39 15,3 9-27-15,9 23-39 16,11 13-14-16,15-4-19 15,9 0-6-15,14-30-5 16,7-13 2-16,15-24-24 16,4-12-23-16,6-20-66 0,-7-8-60 15</inkml:trace>
  <inkml:trace contextRef="#ctx0" brushRef="#br0" timeOffset="27461.6343">3500 14812 1735 0,'3'1'388'16,"9"11"-220"-16,-1 6-50 15,13 13-33-15,7 10-26 16,4 6-37-16,0-2-7 0,-7 0 4 16,-5-4-24-16,-7-7-65 15,-3-4-24-15</inkml:trace>
  <inkml:trace contextRef="#ctx0" brushRef="#br0" timeOffset="27610.8029">3763 14880 1399 0,'-10'6'309'0,"-20"9"92"16,-2 7-140-16,-9 8-131 15,-2 4-35-15,3 0-58 16,6-1-13-16,7-5-59 15,8-2-50-15</inkml:trace>
  <inkml:trace contextRef="#ctx0" brushRef="#br0" timeOffset="27789.1383">3940 15060 1683 0,'5'16'418'0,"4"13"-127"16,-13 8-130-16,-4 5-24 0,-12-1-63 16,2-4-32-16,2-9-72 15,4-7-60-15</inkml:trace>
  <inkml:trace contextRef="#ctx0" brushRef="#br0" timeOffset="28032.8631">4155 14598 1737 0,'1'1'411'0,"3"8"-205"16,3 8-76-16,-4 17-31 15,0 7 4-15,-5 15-12 16,0 6-15-16,0 7-32 15,1-2-17-15,4-8-19 16,6-7-1-16,9-25-4 16,2-3 3-16,8-14-37 0,-3-10-44 15,1-7-86-15</inkml:trace>
  <inkml:trace contextRef="#ctx0" brushRef="#br0" timeOffset="28222.6644">4032 14851 1616 0,'-6'4'322'0,"5"5"-146"15,8 0-32-15,17-1-25 16,18 0-16-16,10-1-42 16,9 0-19-16,1-2-19 15,-4-3-34-15,-10-9-87 16,-11-8-43-16</inkml:trace>
  <inkml:trace contextRef="#ctx0" brushRef="#br0" timeOffset="28386.7496">4515 14563 1488 0,'9'5'323'16,"5"3"77"-16,9 18-236 15,8 11-35-15,1 23-19 16,-2 14 11-16,-20 23-11 15,-21 5-8-15,-29 4-35 16,-8-6-19-16,-7-17-44 0,6-10 242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19:35.07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20558 11356 635 0,'0'-13'144'0</inkml:trace>
  <inkml:trace contextRef="#ctx0" brushRef="#br0" timeOffset="79816.9604">19207 17022 1598 0,'-4'0'258'0,"-6"0"-186"0,7 5-68 16,5 5 7-16,7-3 46 15,5 1 23-15,16-4 39 16,9-3 7-16,24-2-32 16,9-1-25-16,27-2-32 15,14-1-12-15,17-1-6 16,6-4 4-16,8 5 9 15,3-2 0-15,0 3-9 16,6 6-5-16,1-1-22 16,-6 2-42-16,1-9-159 15</inkml:trace>
  <inkml:trace contextRef="#ctx0" brushRef="#br0" timeOffset="80187.9902">19764 16710 1116 0</inkml:trace>
  <inkml:trace contextRef="#ctx0" brushRef="#br0" timeOffset="80460.3428">19706 16757 1237 0,'-23'11'304'15,"-17"9"-122"-15,-4 3-60 16,-1 1-18-16,1 1-42 15,1-4-8-15,-4 0-9 16,2-4 9-16,-3-3 4 0,1-1-3 16,3-6-6-16,4 2-10 15,5 3-19-15,5-7-8 16,7 5-9-16,2-1 0 16,9-3-3-16,6 5-3 15,6-5-3-15,8 3-2 0,13 6-4 16,6 2 1-16,25 11 0 15,8 2 0-15,24 10 5 16,7 8 5-16,18 8 2 16,5 4 3-16,3 5 1 15,1-2-1-15,-18 2-56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27:20.6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14420 11641 625 0,'0'-3'236'0,"4"0"-240"0</inkml:trace>
  <inkml:trace contextRef="#ctx0" brushRef="#br0" timeOffset="187923.4273">6185 5457 512 0,'-3'0'138'15,"-5"0"-236"-15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43:04.5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14844 16382 209 0,'1'-40'108'0,"0"-50"-35"16,-1 5-27-16,-4-2-34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42:38.7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13987 2770 1069 0,'-5'0'389'16,"-4"1"-233"-16,2 8-43 15,1 4-17-15,5 9-23 16,0 4-10-16,8 4-20 15,3 0-6-15,9-4-4 16,4-3-4-16,2-10-2 16,3-5-3-16,0-18-1 15,-1-4-4-15,2-17 0 16,-7-5 0-16,-7-6-5 16,-2 2-2-16,-8 7 0 15,-3 6 0-15,-4 16-1 16,-2 6-2-16,-7 11 0 15,1 10 0-15,5 10-4 16,-1 7-4-16,6 7-2 16,2 4-4-16,6 9 1 15,0-1 4-15,8 6 12 0,-3 1 6 16,-10-3 8 0,2 1-2-16,-13-1-1 0,-4-7-2 15,-14-10 0-15,-5-7-1 16,-15-29-27-16,-1-6-25 15,9-21-79-15,4-4-49 16,19-1-255-16</inkml:trace>
  <inkml:trace contextRef="#ctx0" brushRef="#br0" timeOffset="458.0792">14724 2481 850 0,'-7'6'507'16,"-18"8"-271"-16,4 5-58 15,-6 15-49-15,-2 5-18 16,13 15-42-16,-2 6-9 0,15 10-6 16,5 4-8-16,9-9-15 15,5-8-6-15,3-16-13 16,5-11-3-16,-1-14-29 16,2-2-40-16,2-9-127 15,-3-5-185-15</inkml:trace>
  <inkml:trace contextRef="#ctx0" brushRef="#br0" timeOffset="659.2955">14824 2698 1502 0,'0'2'274'15,"1"5"-45"-15,5 8-128 16,5 9-23-16,9 10-25 15,4 4-10-15,7 5-14 16,4 0-7-16,-2-6-8 0,0-4-8 16,-6-13-49-16,3-5-48 15,-6-8-130-15</inkml:trace>
  <inkml:trace contextRef="#ctx0" brushRef="#br0" timeOffset="823.5367">15118 2765 1410 0,'-9'5'247'0,"-13"11"-43"16,-1 5-31-16,-8 8-81 15,1 3-20-15,2 4-39 16,3-4-15-16,11-4-12 16,2-4-30-16,12-6-145 15</inkml:trace>
  <inkml:trace contextRef="#ctx0" brushRef="#br0" timeOffset="1015.0674">15307 2949 1511 0,'5'10'278'0,"0"15"-48"16,-1 3-38-16,-7 8-71 15,-2 0-30-15,-8-4-48 0,-1 2-33 16,2-11-123-16,1-6-348 16</inkml:trace>
  <inkml:trace contextRef="#ctx0" brushRef="#br0" timeOffset="1372.2631">15591 2589 1447 0,'0'-1'266'0,"0"-3"-19"15,1 6-42-15,-2-2-75 16,-1 1-34-16,0 29-27 16,-6 33-16-16,3-20-20 15,4 2-5-15,2 3-13 16,10-3-7-16,1-4-4 16,3-3 1-16,7-13-1 15,0-1 2-15,4-11-2 16,0-6 1-16,3-6-32 15,-2-4-32-15,-1-8-96 0,-6-4-98 16</inkml:trace>
  <inkml:trace contextRef="#ctx0" brushRef="#br0" timeOffset="1538.6129">15584 2796 1128 0,'-4'1'380'0,"4"5"-164"15,3-2-22-15,-3-4-93 16,4 3-40-16,23 7-37 16,33 11-8-16,-26-14-25 15,0-3-73-15</inkml:trace>
  <inkml:trace contextRef="#ctx0" brushRef="#br0" timeOffset="1763.8068">16001 2558 1510 0,'-2'-2'317'0,"4"1"-23"16,3 3-61-16,-5-2-141 16,2 13-35-16,49 54-29 15,-33-24-8-15,-5 17-3 16,-6 4-1-16,-12 7 0 0,2-2-2 15,-7-12-3-15,2-9-12 16,1-20-78-16,3-8-53 16</inkml:trace>
  <inkml:trace contextRef="#ctx0" brushRef="#br0" timeOffset="2022.117">16443 2731 1493 0,'8'-2'294'16,"10"-2"-7"-16,15 4-169 15,0 4-43-15,8 2-50 16,-3 2-10-16,-9-3-18 16,1-1-40-16,-1-3-179 15</inkml:trace>
  <inkml:trace contextRef="#ctx0" brushRef="#br0" timeOffset="2212.7579">16577 2868 1281 0,'15'1'311'0,"10"1"-39"0,6 1-101 16,-4 1-35-1,0-4-60-15,-3 0-30 0</inkml:trace>
  <inkml:trace contextRef="#ctx0" brushRef="#br0" timeOffset="3184.5492">17313 2695 1009 0,'-18'4'421'15,"-15"-1"-254"-15,1-7-40 16,4-8-2-16,5-7-37 16,8-4-28-16,12-2-28 15,6 0-5-15,15 2 9 16,3 7 3-16,12 8 4 15,0 5-3-15,4 20-22 16,-4 3-1-16,-13 17 6 16,-12 9 4-16,-23 8 6 15,-9 6-1-15,-11-1-7 0,-2-8-4 16,5-15-2-16,1-13 0 16,10-16-4-16,3-10-3 15,7-7-9-15,9-4-6 16,2-11-6-16,5 2-1 15,9 1-5-15,2 5-1 16,11 17 5-16,5 5 0 0,2 15 8 16,-2 4 3-16,-3 3 3 15,0-1 1-15,-2-5-37 16,0-6-37-16,7-11-165 16</inkml:trace>
  <inkml:trace contextRef="#ctx0" brushRef="#br0" timeOffset="3598.7076">17736 2596 1515 0,'-5'5'267'0,"-5"16"-75"15,0 2-40-15,-9 12-47 16,3 8-13-16,-2 5-22 15,-3 3-11-15,6-7-20 16,3-5-12-16,5-12-18 16,6-8-3-16,1-11 0 0,0-6-1 15,4-13-2-15,3-5-2 16,-3-13-2-16,4-8-2 16,3-8-1-16,3-7 0 15,6 2-1-15,0 4 1 16,1 8 4-16,-5 5 0 15,-5 15 2-15,-1 3 0 0,-7 15 7 16,-1 11 2-16,2 11 1 16,3 12 0-16,5 7-7 15,8 4-3-15,5 8-2 16,3 1 0-16,1-6 2 16,-4-4 1-16,-2-15-1 15,-4-5-9-15,-12-13-68 16,-7-6-56-16</inkml:trace>
  <inkml:trace contextRef="#ctx0" brushRef="#br0" timeOffset="3749.3097">17689 2818 1160 0,'-4'1'385'0,"1"0"-102"15,3 1-38-15,0-2-100 16,0 0-47-16,19 6-47 15,40 6-16-15,-24-11-45 0,2 0 14 16</inkml:trace>
  <inkml:trace contextRef="#ctx0" brushRef="#br0" timeOffset="4570.2165">18427 2731 1452 0,'-8'-2'231'16,"-12"-2"-66"-16,-1 3-4 16,-5 4-55-16,-3 3-11 15,2 8-47-15,1 4-19 16,6 6-23-16,5 5-6 16,9 3-5-16,9 0-1 15,9-1-4-15,8-4 3 16,10-9 1-16,2-4-20 0,13-8-52 15,0-6-25-15,-1-11-43 16,-1-5 2-16,-6-8 34 16,-7-2 34-16,-4 0 42 15,-5 1 26-15,-7 5 46 16,-4 3 23-16,-6 4 50 16,-3 4 14-16,-7 1 1 15,-6 1-17-15,-1 2-9 16,-7 0-16-16,4 1-29 15,1 1-16-15,3 5-39 16,4 4-7-16,4 5-9 16,4 6 0-16,2 1 3 15,-1 3 4-15,5-2 4 16,0 0 4-16,2-9 1 16,9-3 0-16,0-8 0 15,2-8 0-15,3-5 0 16,2-1 0-16,1 0 2 0,4 5 6 15,-4 5 11-15,0 5 4 16,-8 6 17-16,-4 5 5 16,-7 9 1-16,-4 1 0 15,-8 2-14-15,-6 0-6 16,-6-6-13-16,-4-3-20 16,-6-13-65-16,2-1 421 15</inkml:trace>
  <inkml:trace contextRef="#ctx0" brushRef="#br0" timeOffset="5081.4797">19326 2283 1340 0,'-11'2'242'0,"-16"10"-71"15,-4 7-23-15,-3 21-56 16,-1 11-19-16,3 28-29 16,5 14-5-16,13 23-8 15,10 9 2-15,15-7-6 16,8-6-8-16,4-17-5 16,2-11 0-16,2-13-25 15,1-14-47-15</inkml:trace>
  <inkml:trace contextRef="#ctx0" brushRef="#br0" timeOffset="6652.8302">19706 2320 1148 0,'-9'-4'350'0,"-15"-2"-163"15,-4 4-19-15,-3 3-50 16,-5 5-25-16,4 8-44 16,8 3-13-16,5 8-24 15,10 3-16-15,10 8-5 16,4 4 2-16,10-4 5 16,6-7 3-16,10-12 11 15,5-9 8-15,5-10 18 16,-2-6 8-16,-5-11 7 15,-8-3-1-15,-12-6-7 0,-8 1-8 16,-12-5-24-16,-4 2-27 16,-8 3-70-16,-1 1-57 15</inkml:trace>
  <inkml:trace contextRef="#ctx0" brushRef="#br0" timeOffset="6852.3821">19667 2189 1472 0,'-3'0'264'16,"-3"3"-43"-16,2 12-109 15,1 6-26-15,3 20-37 16,0 8-7-16,0 16-7 16,0 1-7-16,-2-6-5 15,-1-4-4-15,3-14-19 16,4-7-26-16,6-13-117 15</inkml:trace>
  <inkml:trace contextRef="#ctx0" brushRef="#br0" timeOffset="7256.5408">19829 2678 1048 0,'3'-2'405'16,"4"-4"-219"-16,2 0-28 15,7 5-38-15,3 2-30 16,5 7-49-16,-4 5-14 0,-7 4-12 15,-6 3 2-15,-10 3 5 16,-3 1 1-16,-15 0-4 16,-4-2 0-16,-4-4-3 15,1-3 0-15,9-12-2 16,2-3-4-16,8-8-13 16,5-1-9-16,8 0-5 15,8-2 2-15,5 5 15 16,6 3 3-16,3 5 4 15,0 5-1-15,2 6-4 16,-3 2 8-16,-1 1-34 16</inkml:trace>
  <inkml:trace contextRef="#ctx0" brushRef="#br0" timeOffset="7583.6269">20081 2586 1170 0,'-1'0'349'0,"-1"-1"-144"15,3 1-45-15,-1 0-55 16,0 0-43-16,22 0-31 16,35 0-6-16,-22-1-25 15,-1 3-64-15</inkml:trace>
  <inkml:trace contextRef="#ctx0" brushRef="#br0" timeOffset="7988.8057">20618 2362 1446 0,'-11'-4'249'0,"-19"-4"-54"15,4 4-42-15,-1 9-80 16,0 5-30-16,9 11-28 15,-1 2-9-15,14 2-4 16,3-1 1-16,13 3 2 16,4-6 5-16,10-4 12 15,6-1 7-15,8-16 9 16,5 0-1-16,-7-9-5 16,-1-6-4-16,-11-5 1 15,-7-2 3-15,-10-8-14 16,-7 0-25-16,-16-2-69 15,-4 1-52-15,-4 7-147 16</inkml:trace>
  <inkml:trace contextRef="#ctx0" brushRef="#br0" timeOffset="8172.6801">20610 2187 1058 0,'-2'0'440'15,"-2"1"-170"-15,0 4-54 16,3-5-92-16,-2 19-28 15,0 60-44-15,4-20-2 16,5 6-23-16,0 0-8 16,-1-8-16-16,3-6-23 0,0-8-51 15,3-7-37 1,3-12-153-16</inkml:trace>
  <inkml:trace contextRef="#ctx0" brushRef="#br0" timeOffset="8439.031">20785 2709 1239 0,'3'-2'287'0,"5"-4"-134"16,1-2-31-16,5-5-26 16,4-4-20-16,5 0-3 15,-2-3 6-15,-5 1 4 16,-2 5 3-16,-8 2-3 15,1 4-7-15,-5 11-17 16,-4 2-14-16,2 14-28 16,-1 10-8-16,-2 7-4 15,6 1-3-15,-2-1-24 16,-1-5-30-16,0-5-106 0,0-3-27 16</inkml:trace>
  <inkml:trace contextRef="#ctx0" brushRef="#br0" timeOffset="8749.877">19748 3059 1395 0,'23'1'178'0,"37"1"-145"16,16-2-1-16,22 3 2 15,11 1-3-15,21 1 3 16,-4-2-1-16,0-1-21 15,-5 2-18-15,-21 0-44 16,-5 2-60-16</inkml:trace>
  <inkml:trace contextRef="#ctx0" brushRef="#br0" timeOffset="9158.7786">20195 3348 1431 0,'5'-12'199'0,"11"-13"-76"15,7 4-19-15,14 5-9 16,7 7-15-16,3 12-39 15,-8 7-4-15,-7 12 9 16,-14 9 2-16,-23 6 3 16,-5 3 0-16,-24 0-13 15,-5-5-9-15,-8-8-11 16,-2-7-4-16,6-10-9 16,5-8-5-16,14-6-18 15,9-3-10-15,18-4-9 16,8 0 0-16,16-3 15 15,6 1 12-15,11 3 18 0,4 10 7 16,3 9 2-16,-2 7 0 16,-8 2-4-16,-3 1 4 15,-2-2-388-15</inkml:trace>
  <inkml:trace contextRef="#ctx0" brushRef="#br0" timeOffset="9617.1456">21009 2215 1519 0,'2'-1'259'0,"5"4"-95"0,5 11-77 16,14 28-76-16,3 17-4 16,11 21-3-16,5 11 5 15,-9 13 8-15,-7 4 3 16,-20 11 5-16,-12-2 0 16,-16-6-4-16,-6-6-2 15,1-11-6-15,0-7-1 16,6-20-6-16,4-11-16 15,6-22-109-15,4-7-136 0</inkml:trace>
  <inkml:trace contextRef="#ctx0" brushRef="#br0" timeOffset="10102.2849">21742 2810 1387 0,'3'-10'221'16,"-3"-7"-75"-16,-2 2 0 16,-11 1-25-16,-4 4-14 15,-8 5-27-15,-1 5-19 16,1 7-30-16,1 5-15 0,10 4-21 15,4 2-9-15,10 6-4 16,3 3 2-16,10 3 5 16,6 2 5-16,4 3 6 15,-2-1 4-15,-3-4 6 16,-4-2 4-16,-12-10 5 16,-4-1 2-16,-12-8-9 15,-5-2-10-15,-5-12-47 16,2-3-48-16,6-10-164 15</inkml:trace>
  <inkml:trace contextRef="#ctx0" brushRef="#br0" timeOffset="10324.0818">21882 2765 1378 0,'1'5'257'0,"2"5"-41"16,-3 11-54-16,-2 8-25 16,-3 9-31-16,2 3-17 15,3 0-36-15,-1-4-12 16,1-10-24-16,1-4-19 16,1-12-66-16,4-4-60 0</inkml:trace>
  <inkml:trace contextRef="#ctx0" brushRef="#br0" timeOffset="10476.7202">21936 2533 1824 0,'-3'-2'447'0,"0"0"-322"15,3 2-68-15,-1 0-76 16,0 0-51-16,1 0-142 15</inkml:trace>
  <inkml:trace contextRef="#ctx0" brushRef="#br0" timeOffset="10756.1258">22059 2866 1557 0,'0'16'307'0,"-1"18"-97"0,-1-3-37 16,-2-5-75-16,1-6-25 15,2-9-30-15,0-4-6 16,1-6-7-16,1-3-6 16,-1 1-7-16,0 0-5 15,8-14-8-15,29-37-3 16,-18 29-2-16,4 1-3 0,3 8 6 16,-1 4 4-1,2 14 6-15,-5 9 4 0,-6 12-2 16,-2 4 0-16,-10 5-5 15,-2 1-2-15,-2-1-12 16,2-2-40-16</inkml:trace>
  <inkml:trace contextRef="#ctx0" brushRef="#br0" timeOffset="11314.8288">22706 2368 1175 0,'-5'2'303'0,"-7"8"-177"16,-6 5-20-16,-2 18-39 15,-4 7-15-15,2 25-9 16,1 7 5-16,8 22 7 16,5 6-3-16,8 6-10 15,2-4-1-15,8-12-1 16,3-7-3-16,8-17-15 0,6-3-13 16,11-21 89-16</inkml:trace>
  <inkml:trace contextRef="#ctx0" brushRef="#br0" timeOffset="11780.2575">22957 3080 1622 0,'-2'4'275'0,"1"2"-226"16,1-4-43-16,0-2-174 15</inkml:trace>
  <inkml:trace contextRef="#ctx0" brushRef="#br0" timeOffset="11922.8772">23195 3060 1510 0,'-2'2'242'0,"-5"0"-115"15,3 4-58-15,2-4-99 16,2 1-107-16</inkml:trace>
  <inkml:trace contextRef="#ctx0" brushRef="#br0" timeOffset="12035.5808">23375 3104 1322 0,'0'-4'286'0,"0"3"-26"0,-4-4-98 15,3 5-79-15</inkml:trace>
  <inkml:trace contextRef="#ctx0" brushRef="#br0" timeOffset="12466.9648">23723 2488 1457 0,'10'5'206'15,"11"15"-92"-15,3 8-48 16,5 24-23-16,-5 9 6 16,-3 20 14-16,-7 10 8 15,-18 7-1-15,-7 4-5 16,-13-3-28-16,-7-2-12 16,1-15-8-16,4-12-3 15,8-19 2-15,4-13-19 16,7-14-3-16</inkml:trace>
  <inkml:trace contextRef="#ctx0" brushRef="#br0" timeOffset="29577.3094">17079 3732 719 0,'-6'3'297'0,"2"8"-156"16,1-1-54-16,3 2-25 15,4 0-24-15,3 3-15 0,0 5 8 16,-1 5 25-16,1 2-2 16,3 4 8-16,0 2-6 15,6 1-12-15,3 0-16 16,4 0-17-16,3-3-6 16,8-5-3-16,1-3 1 15,10-8-1-15,5-4 2 16,2-7 8-16,5-2 8 15,-1-2 6-15,-1-2 1 0,4-1-5 16,1-2-7-16,8 0-9 16,1 0-3-16,5 2-1 15,-2-2 0-15,3-2 2 16,4-1 4-16,6-2 0 16,5-1 3-16,0 3-1 15,-2 1-1-15,-5 6-2 16,-4 3 1-16,2 10 0 15,-5 4-1-15,-5 9 0 16,-6 3-2-16,-7 7-2 16,-4-3 0-16,1 0 1 15,6-3 0-15,4-6 1 16,-3-3 1-16,-3-10-2 16,-11-2 2-16,-12-3-69 15,-8-1-67-15</inkml:trace>
  <inkml:trace contextRef="#ctx0" brushRef="#br0" timeOffset="30325.9753">19538 4465 307 0,'1'-1'229'0,"-1"-7"25"0,-3 0-48 15,3 2-89-15,-5-3-43 16,-2 0-33-16,5-2 7 16,2-5 29-16,0-4-13 15,2 0 0-15,4-1-8 16,3 1-9-16,7 3-8 0,9 0-22 16,1-2-4-16,5 3-6 15,5-2 1-15,5 4 6 16,7 0 0-16,9 4-1 15,4 2-2-15,5 0-7 16,2 1-3-16,4 1 0 16,-1-1-1-16,7 2 1 15,2 2 0-15,-6-2 10 16,1 3 3-16,-3 0 4 16,-2-2 2-16,4 4 0 15,1-2 2-15,-3 1 6 16,-4 0 3-16,-4 1-6 15,-5 0-1-15,0 3-10 16,4 2-3-16,-1-4-4 16,-1-1 0-16,-7-7 0 15,-3-3 3-15,-13-9 15 16,0 1 6-16,-9-9 4 16,-2-6-2-16,1-4-11 0,-10-6-25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45:22.2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22350 4029 1121 0,'-14'-1'286'0,"-8"1"-225"16,-10-6-59-16,2-1-33 16,2 2-12-16,-5-3 8 15,-5-2 16-15,-11 2 48 16,-4 0 18-16,-4 2 1 16,-6 1-13-16,-14 4-13 0,-8 1-14 15,-18 1-16-15,-1 1-7 16,3-2-2-16,0 0 2 15,0-7 12-15,-1 1 5 16,1-3 9-16,0-5 3 16,-9 2 9-16,-3-2 14 15,-5 2 11-15,-6 4 2 16,-8 4-6-16,-1 4-17 16,-9 6-21-16,-2 1-5 0,1 1-5 15,5-2-4-15,3-6-7 16,7 0-1-16,8-7 1 15,1-3 4-15,1-2 9 16,1-3 5-16,-5 5 15 16,2 2 6-16,-1 5 7 15,2 3-1-15,-2 2-13 16,3 5-7-16,5-3-8 16,2 0-2-16,19-5-9 15,3-4-4-15,9-2-4 16,10 1 1-16,9-1 11 15,-1 1 5-15,-6 4 10 16,-2 1 4-16,-4 6 0 16,0 2-2-16,10 3-6 15,7 3-4-15,5 1-2 0,5 1 1 16,2-3 5 0,1-1 2-16,10-2 14 0,8-1 4 15,12 0 5-15,6-1-2 16,8 1-10-16,3 5-5 15,5 4-8-15,4 6-3 16,1 10-3-16,-2 3 0 16,2 15-3-16,0 0 1 0,-5 19 1 15,2 7-1-15,-2 4 4 16,0 3 6-16,5-10 9 16,-4-4 4-16,0-1 0 15,-2-2-2-15,-5-4-7 16,0-7-4-16,2-5-2 15,1-4-1-15,-1-12 1 16,6-8-2-16,-2-8 0 16,8-5-1-16,5-8-8 15,5-1-1-15,11-8-2 16,6-8 0-16,15-3 8 16,8 1 5-16,14-1 1 15,5 3 0-15,10 8-2 16,7 2-1-16,19 3-3 15,6-1-1-15,23-1-4 16,15 1-3-16,11-3-3 16,13-1 1-16,12-4 3 0,-7 0 4 15,12-1 4-15,0-2 3 16,4 9 4-16,0-4 3 16,-7 6 6-16,1 6 1 15,-8 1 0-15,9 4-2 16,3-1-9-16,0-4-2 15,1-3-7-15,-6-4-1 16,-11 0-7-16,-9 3 1 16,-17-3 3-16,-9 3 2 15,-25-1 5-15,-10-1 3 0,-24 6-1 16,-11-4 1-16,-14 5 0 16,-5-2 0-16,-10-2 0 15,-6 1-1-15,-7-6-1 16,-5-2-2-16,-4-4 0 15,1-1-2-15,-11 0-1 16,-4-3 2-16,-14 2 4 16,-8-5 4-16,-8-4 3 15,-4 0 1-15,-7-14-3 16,1-5-3-16,4-11-7 16,1-11-6-16,4-13-3 15,4-4 0-15,0-15 9 16,-5-1 3-16,1-7 22 15,-7 4 11-15,-6 12 35 16,-3 9 1-16,-8 19-14 0,1 10-28 16,-2 7-84-16</inkml:trace>
  <inkml:trace contextRef="#ctx0" brushRef="#br0" timeOffset="198322.4308">19555 7797 106 0,'-19'0'35'0,"-18"0"-35"16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4:11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5835 13519 752 0,'-2'-3'298'15,"-1"-4"-175"-15</inkml:trace>
  <inkml:trace contextRef="#ctx0" brushRef="#br0" timeOffset="71988.0604">10704 14822 572 0,'-6'-2'155'0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9:40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19965 6098 1409 0,'-5'-4'204'15,"-5"2"-66"-15,5 5-168 0</inkml:trace>
  <inkml:trace contextRef="#ctx0" brushRef="#br0" timeOffset="2.64652E6">15144 13994 460 0</inkml:trace>
  <inkml:trace contextRef="#ctx0" brushRef="#br0" timeOffset="2.64969E6">14886 13778 683 0,'0'-19'276'0,"1"-22"-273"15,0-1-211-15</inkml:trace>
  <inkml:trace contextRef="#ctx0" brushRef="#br0" timeOffset="2.65507E6">16127 11125 548 0,'-6'-15'14'16</inkml:trace>
  <inkml:trace contextRef="#ctx0" brushRef="#br0" timeOffset="2.65567E6">15995 7456 589 0,'1'-7'297'0,"4"-4"-104"15,0 3-61-15,-5 6-110 16,0 1-109-16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19:48.9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21443 5222 1305 0,'-6'3'235'0,"-1"5"-103"16,3-7-13-16,8-4-6 15,3-4-6-15,3-19-28 16,4-3-3-16,11-17-2 15,9-10-4-15,13-11-8 16,12-4-5-16,15-8-14 16,6 4-9-16,-5 7-17 15,-6 13-6-15,-17 25-5 16,-14 7-1-16,-9 17-4 0,-9 6 2 16,-12 1-2-16,-2 4 1 15,-6-1 0-15,-3 0-7 16,-4-1-15-16,-3 2-8 15,-3 0-18-15,-3-2-9 16,-2 3-10-16,-2 0-8 16,-1-2-4-16,5 2 5 15,0 0 27-15,3-2 13 0,7 0 23 16,3-3 4-16,2-2 4 16,3-4 1-16,-2 4 0 15,0 0 1-15,2 0 1 16,15-6 1-16,30-35 10 15,-26 30 6-15,-2 6 8 16,-1 5 6-16,-9 3 8 16,-3 6 2-16,-6 6 0 15,-3 0-2-15,-5 6-15 16,0-1-8-16,-2-2-42 16,2-3-50-16</inkml:trace>
  <inkml:trace contextRef="#ctx0" brushRef="#br0" timeOffset="647.344">22476 3912 1258 0,'0'-1'282'16,"-3"-4"-111"-16,-1 5-29 15,2 0-43-15,1 1-20 16,-9 29-27-16,-12 42 13 0,9-17-3 16,-1 7-5-16,-2 3-13 15,3-1-22-15,0-12-14 16,5-10 0-16,12-19-8 16,4-14-26-16,6-24-131 15,2-12-129-15</inkml:trace>
  <inkml:trace contextRef="#ctx0" brushRef="#br0" timeOffset="1052.4773">22474 3860 1366 0,'0'0'246'0,"-7"2"-54"16,4 6-72-16,0 3-21 15,0 7-31-15,4 0-2 16,9 4-4-16,1 6-2 16,12 5-9-16,3 1-5 15,8 5-14-15,6-4-6 16,0-1-10-16,-1 2-5 15,-6-9-1-15,-8-6 2 16,-10-2 0-16,-6-5 2 0,-13-6 2 16,-3 1 0-16,-13-4-2 15,-9 0-2-15,-10 3-5 16,-9 2-1-16,-2 2-5 16,0 4 1-16,6 3-3 15,8-2 0-15,12 1-3 16,7-5-6-16,9-6-54 15,4-3-40-15,12-9-180 16</inkml:trace>
  <inkml:trace contextRef="#ctx0" brushRef="#br0" timeOffset="1766.472">22961 3980 1008 0,'2'-5'416'16,"0"-5"-251"-16,0 2-52 16,-2 0-5-16,-4-2-10 15,-2 2-9-15,1 0-13 16,-7 2-1-16,3 6-14 15,-7 2-8-15,-7 6-22 16,0 6-10-16,-8 9-14 16,4 3-6-16,3 3-2 15,2 2 1-15,16-1 4 16,6 1 2-16,21-2 6 16,7-3 2-16,7-11 4 15,4-3 0-15,3-11-1 16,-4-5-2-16,-2-7-2 0,-9-5 1 15,-10-2 0-15,-5-1 0 16,-12 0-5-16,-6 5 0 16,-11 2-5-16,-2 2-2 15,-4 5-2-15,3 3-1 16,3 3-5-16,5 8 0 16,6 10-1-16,2 4 0 0,4 10 1 15,0 3 2-15,6 8 6 16,0 1 4-16,6 7 12 15,1-1 6-15,-4-1 3 16,1-5 1-16,-2-9-3 16,-1-4-6-16,-2-8-6 15,-3 0-1-15,0-6-3 16,1-4-1-16,-2-6-10 16,0-7-30-16,-1-8-111 15,1 0 20-15</inkml:trace>
  <inkml:trace contextRef="#ctx0" brushRef="#br0" timeOffset="2321.4296">23210 3912 1058 0,'-5'1'385'0,"1"0"-219"15,1 1-28-15,3-2-22 0,0 0 0 16,5-1-26-16,19-5-2 16,41-11-20-16,-30 4-16 15,-1 0-27-15,0-1-9 16,-8 3-9-16,-2 2-2 15,0 1-43-15,-6 0-38 16,-7 3-108-16,-3 1-59 16</inkml:trace>
  <inkml:trace contextRef="#ctx0" brushRef="#br0" timeOffset="2565.6851">23239 4036 1232 0,'0'4'275'0,"1"-2"-146"16,5 1 5-16,-6-4-7 16,1 0-1-16,26-6-20 15,32-8 2-15,-22 5-28 16,1 1-20-16,-3-4-27 15,2 3-12-15,-6 0-24 16,-5 1-35-16,-1-1-163 16</inkml:trace>
  <inkml:trace contextRef="#ctx0" brushRef="#br0" timeOffset="3068.7895">23965 3576 669 0,'-2'-4'460'0,"-5"-6"-131"15,-4 3-199-15,-2 4-15 16,-5 0-4-16,-5 1-11 16,-1 2-14-16,-5 6-30 15,2 5-18-15,0 7-19 16,0 0-3-16,8 9-4 15,0 1 0-15,10 5 4 16,8 9 0-16,7-1-2 16,10-1 1-16,12 0 1 0,-1-10 0 15,13-17 5-15,-2-7-1 16,3-22-2-16,5-9 0 16,-1-16-2-16,-3-6-1 15,-11-1-1-15,-10 0 0 16,-19 9-3-16,-7 7-4 15,-18 16-7-15,-6 5-21 16,-8 9-71-16,-1 2-56 16</inkml:trace>
  <inkml:trace contextRef="#ctx0" brushRef="#br0" timeOffset="3370.4482">24003 3557 1273 0,'-6'2'287'15,"-4"0"-106"-15,1 6-49 16,-2 3-10-16,-1 6-40 15,-1 6-2-15,-1 6-5 16,-2 5-6-16,6 7-19 0,-1-2-15 16,2 2-18-16,3-6-6 15,-5-8-2-15,1-4 2 16,2-11-63-16,0-2-61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26/11/2020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117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customXml" Target="../ink/ink8.xml"/><Relationship Id="rId4" Type="http://schemas.openxmlformats.org/officeDocument/2006/relationships/hyperlink" Target="https://www.youtube.com/watch?v=b87QZtYKmq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customXml" Target="../ink/ink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ustomXml" Target="../ink/ink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customXml" Target="../ink/ink1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Up Ribbon 6"/>
          <p:cNvSpPr/>
          <p:nvPr/>
        </p:nvSpPr>
        <p:spPr>
          <a:xfrm>
            <a:off x="1485900" y="152400"/>
            <a:ext cx="6172200" cy="1371600"/>
          </a:xfrm>
          <a:prstGeom prst="ribbon2">
            <a:avLst>
              <a:gd name="adj1" fmla="val 19136"/>
              <a:gd name="adj2" fmla="val 75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 διάλεξη θα ξεκινήσει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στις 1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0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2800" dirty="0" smtClean="0">
                <a:solidFill>
                  <a:prstClr val="white"/>
                </a:solidFill>
                <a:latin typeface="Calibri" panose="020F0502020204030204"/>
              </a:rPr>
              <a:t>05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ακριβώς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579474" cy="49346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Υπέρθεση ημιτονοειδών κυμάτων</a:t>
            </a:r>
          </a:p>
        </p:txBody>
      </p:sp>
    </p:spTree>
    <p:extLst>
      <p:ext uri="{BB962C8B-B14F-4D97-AF65-F5344CB8AC3E}">
        <p14:creationId xmlns:p14="http://schemas.microsoft.com/office/powerpoint/2010/main" val="7828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6" y="3429000"/>
            <a:ext cx="2895599" cy="252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 smtClean="0"/>
                  <a:t>Τα κύματα έχουν εν γένει το καθένα τη δική του αρχική φάση</a:t>
                </a:r>
              </a:p>
              <a:p>
                <a:pPr lvl="2"/>
                <a:r>
                  <a:rPr lang="el-GR" dirty="0" smtClean="0"/>
                  <a:t>…ενώ μπορεί να διανύουν και διαφορετικές διαδρομές</a:t>
                </a:r>
              </a:p>
              <a:p>
                <a:pPr lvl="1"/>
                <a:r>
                  <a:rPr lang="el-GR" dirty="0" smtClean="0"/>
                  <a:t>Ηχητικά κύματα από το ηχείο ακολουθούν διαφορετική διαδρομή</a:t>
                </a:r>
              </a:p>
              <a:p>
                <a:pPr lvl="2"/>
                <a:r>
                  <a:rPr lang="el-GR" dirty="0" smtClean="0"/>
                  <a:t>Έχουν το ίδιο πλάτος Α και συχνότητα ω</a:t>
                </a:r>
              </a:p>
              <a:p>
                <a:pPr lvl="2"/>
                <a:r>
                  <a:rPr lang="el-GR" dirty="0" smtClean="0"/>
                  <a:t>Απόσταση ηχείου από δέκτη = </a:t>
                </a:r>
                <a:r>
                  <a:rPr lang="el-GR" b="1" dirty="0" smtClean="0"/>
                  <a:t>μήκος </a:t>
                </a:r>
                <a:br>
                  <a:rPr lang="el-GR" b="1" dirty="0" smtClean="0"/>
                </a:br>
                <a:r>
                  <a:rPr lang="el-GR" b="1" dirty="0" smtClean="0"/>
                  <a:t>διαδρομής</a:t>
                </a:r>
                <a:endParaRPr lang="el-GR" dirty="0" smtClean="0"/>
              </a:p>
              <a:p>
                <a:pPr lvl="1"/>
                <a:r>
                  <a:rPr lang="el-GR" b="1" dirty="0" smtClean="0"/>
                  <a:t>Διαφορά διαδρομής 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0" dirty="0" smtClean="0">
                    <a:latin typeface="Cambria Math" panose="02040503050406030204" pitchFamily="18" charset="0"/>
                  </a:rPr>
                </a:br>
                <a:r>
                  <a:rPr lang="el-GR" b="0" i="0" dirty="0" smtClean="0">
                    <a:latin typeface="Cambria Math" panose="02040503050406030204" pitchFamily="18" charset="0"/>
                  </a:rPr>
                  <a:t>	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l-GR" b="1" dirty="0" smtClean="0"/>
              </a:p>
              <a:p>
                <a:pPr lvl="1"/>
                <a:r>
                  <a:rPr lang="el-GR" dirty="0" smtClean="0"/>
                  <a:t>Φάση του καθενός κύματος</a:t>
                </a:r>
              </a:p>
              <a:p>
                <a:pPr marL="365760" lvl="1" indent="0">
                  <a:buNone/>
                </a:pPr>
                <a:r>
                  <a:rPr lang="el-GR" dirty="0"/>
                  <a:t>	</a:t>
                </a:r>
                <a:r>
                  <a:rPr lang="el-GR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lvl="1"/>
                <a:r>
                  <a:rPr lang="el-GR" dirty="0" smtClean="0"/>
                  <a:t>Τότε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3"/>
                <a:stretch>
                  <a:fillRect t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3143542" y="5500440"/>
            <a:ext cx="1981200" cy="6858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5343120" y="5788800"/>
              <a:ext cx="1800" cy="109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9160" y="5784840"/>
                <a:ext cx="9720" cy="11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80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/>
                  <a:t>Έ</a:t>
                </a:r>
                <a:r>
                  <a:rPr lang="el-GR" dirty="0" smtClean="0"/>
                  <a:t>στω</a:t>
                </a:r>
                <a:r>
                  <a:rPr lang="el-GR" b="0" dirty="0" smtClean="0"/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 smtClean="0"/>
                  <a:t>Αν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 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τότε τα </a:t>
                </a:r>
                <a:r>
                  <a:rPr lang="el-GR" dirty="0" smtClean="0"/>
                  <a:t>κύματα</a:t>
                </a:r>
                <a:r>
                  <a:rPr lang="en-US" dirty="0" smtClean="0"/>
                  <a:t> </a:t>
                </a:r>
                <a:r>
                  <a:rPr lang="el-GR" dirty="0" smtClean="0"/>
                  <a:t>συμβάλλουν</a:t>
                </a:r>
                <a:r>
                  <a:rPr lang="en-US" dirty="0" smtClean="0"/>
                  <a:t> </a:t>
                </a:r>
                <a:r>
                  <a:rPr lang="el-GR" b="1" dirty="0"/>
                  <a:t>ενισχυτικά</a:t>
                </a:r>
                <a:r>
                  <a:rPr lang="en-US" dirty="0"/>
                  <a:t> 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Αφού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1050" dirty="0" smtClean="0"/>
              </a:p>
              <a:p>
                <a:pPr lvl="1"/>
                <a:r>
                  <a:rPr lang="el-GR" dirty="0" smtClean="0"/>
                  <a:t>Αν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τότε τα κύματα συμβάλλουν </a:t>
                </a:r>
                <a:r>
                  <a:rPr lang="el-GR" b="1" dirty="0" smtClean="0"/>
                  <a:t>καταστρεπτικά</a:t>
                </a:r>
                <a:endParaRPr lang="en-US" b="1" dirty="0" smtClean="0"/>
              </a:p>
              <a:p>
                <a:pPr lvl="2"/>
                <a:r>
                  <a:rPr lang="el-GR" dirty="0"/>
                  <a:t>Αφού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marL="685800" lvl="2" indent="0">
                  <a:buNone/>
                </a:pPr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024880" y="787320"/>
              <a:ext cx="3567240" cy="820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5520" y="779040"/>
                <a:ext cx="3586320" cy="83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01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 smtClean="0"/>
                  <a:t>Επίσης</a:t>
                </a:r>
                <a:r>
                  <a:rPr lang="el-GR" b="0" dirty="0" smtClean="0"/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lvl="1"/>
                <a:r>
                  <a:rPr lang="el-GR" dirty="0" smtClean="0"/>
                  <a:t>Αν </a:t>
                </a:r>
                <a:r>
                  <a:rPr lang="el-GR" dirty="0"/>
                  <a:t>η </a:t>
                </a:r>
                <a:r>
                  <a:rPr lang="el-GR" b="1" dirty="0"/>
                  <a:t>αρχική φάση είναι ίδια</a:t>
                </a:r>
                <a:r>
                  <a:rPr lang="el-GR" dirty="0"/>
                  <a:t> (π.χ. κοινή πηγή ήχου</a:t>
                </a:r>
                <a:r>
                  <a:rPr lang="el-GR" dirty="0" smtClean="0"/>
                  <a:t>):</a:t>
                </a:r>
                <a:endParaRPr lang="en-US" dirty="0" smtClean="0"/>
              </a:p>
              <a:p>
                <a:pPr lvl="1"/>
                <a:endParaRPr lang="en-US" sz="600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dirty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 smtClean="0"/>
              </a:p>
              <a:p>
                <a:pPr lvl="2"/>
                <a:endParaRPr lang="en-US" sz="600" b="1" dirty="0"/>
              </a:p>
              <a:p>
                <a:pPr lvl="1"/>
                <a:r>
                  <a:rPr lang="el-GR" b="1" dirty="0" smtClean="0"/>
                  <a:t>Ενισχυτική συμβολή</a:t>
                </a:r>
                <a:r>
                  <a:rPr lang="el-GR" dirty="0" smtClean="0"/>
                  <a:t>:</a:t>
                </a:r>
                <a:endParaRPr lang="en-US" dirty="0" smtClean="0"/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Καταστρεπτική συμβολή</a:t>
                </a:r>
                <a:r>
                  <a:rPr lang="el-GR" dirty="0" smtClean="0"/>
                  <a:t>: </a:t>
                </a:r>
                <a:endParaRPr lang="en-US" dirty="0" smtClean="0"/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=0,1,2,3… 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32370" y="1371600"/>
                <a:ext cx="21210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370" y="1371600"/>
                <a:ext cx="212103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064200" y="1377000"/>
              <a:ext cx="2233080" cy="1430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4840" y="1368360"/>
                <a:ext cx="2252520" cy="144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9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81600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Συμβολή ηχητικών κυμάτων</a:t>
            </a:r>
          </a:p>
          <a:p>
            <a:pPr lvl="1"/>
            <a:r>
              <a:rPr lang="el-GR" dirty="0" smtClean="0"/>
              <a:t>Καταστρεπτική συμβολή – πότε συμβαίνει?</a:t>
            </a:r>
          </a:p>
          <a:p>
            <a:pPr lvl="2"/>
            <a:r>
              <a:rPr lang="el-GR" dirty="0" smtClean="0"/>
              <a:t>Λόγω διαφοράς αρχικής φάσης </a:t>
            </a:r>
            <a:r>
              <a:rPr lang="el-GR" dirty="0" err="1" smtClean="0"/>
              <a:t>Δφ</a:t>
            </a:r>
            <a:r>
              <a:rPr lang="el-GR" dirty="0" smtClean="0"/>
              <a:t> - (</a:t>
            </a:r>
            <a:r>
              <a:rPr lang="en-US" dirty="0" smtClean="0"/>
              <a:t>a</a:t>
            </a:r>
            <a:r>
              <a:rPr lang="el-GR" dirty="0" smtClean="0"/>
              <a:t>)</a:t>
            </a:r>
          </a:p>
          <a:p>
            <a:pPr lvl="2"/>
            <a:r>
              <a:rPr lang="el-GR" dirty="0" smtClean="0"/>
              <a:t>Λόγω διαφορετικής θέσης της πηγής - (</a:t>
            </a:r>
            <a:r>
              <a:rPr lang="en-US" dirty="0" smtClean="0"/>
              <a:t>b</a:t>
            </a:r>
            <a:r>
              <a:rPr lang="el-GR" dirty="0" smtClean="0"/>
              <a:t>)</a:t>
            </a:r>
          </a:p>
          <a:p>
            <a:pPr lvl="3"/>
            <a:r>
              <a:rPr lang="el-GR" dirty="0" smtClean="0"/>
              <a:t>Διαφορετικό μήκος διαδρομής Δ</a:t>
            </a:r>
            <a:r>
              <a:rPr lang="en-US" dirty="0" smtClean="0"/>
              <a:t>r</a:t>
            </a:r>
            <a:endParaRPr lang="el-GR" dirty="0" smtClean="0"/>
          </a:p>
          <a:p>
            <a:pPr lvl="2"/>
            <a:r>
              <a:rPr lang="el-GR" dirty="0" smtClean="0"/>
              <a:t>Λόγω και των δυο παραπάνω παραγόντων </a:t>
            </a:r>
            <a:r>
              <a:rPr lang="en-US" dirty="0" smtClean="0"/>
              <a:t>- </a:t>
            </a:r>
            <a:r>
              <a:rPr lang="el-GR" dirty="0" smtClean="0"/>
              <a:t>(</a:t>
            </a:r>
            <a:r>
              <a:rPr lang="en-US" dirty="0"/>
              <a:t>c</a:t>
            </a:r>
            <a:r>
              <a:rPr lang="en-US" dirty="0" smtClean="0"/>
              <a:t>)</a:t>
            </a:r>
            <a:endParaRPr lang="el-GR" dirty="0"/>
          </a:p>
          <a:p>
            <a:pPr lvl="1"/>
            <a:r>
              <a:rPr lang="el-GR" dirty="0" smtClean="0"/>
              <a:t>Στο παρακάτω σχήμα,</a:t>
            </a:r>
            <a:r>
              <a:rPr lang="en-US" dirty="0" smtClean="0"/>
              <a:t> </a:t>
            </a:r>
            <a:r>
              <a:rPr lang="el-GR" dirty="0" smtClean="0"/>
              <a:t>έχουμε ΔΦ = π σε κάθε περίπτωση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232648"/>
            <a:ext cx="8045604" cy="2244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098800" y="4863240"/>
              <a:ext cx="1755000" cy="473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2320" y="4856760"/>
                <a:ext cx="176580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48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" t="1166" r="1158"/>
          <a:stretch/>
        </p:blipFill>
        <p:spPr>
          <a:xfrm>
            <a:off x="3799789" y="1079624"/>
            <a:ext cx="4895654" cy="4895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3429000" cy="51816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 smtClean="0"/>
                  <a:t>Μπορεί κανείς να δείξει ότι η ένταση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 smtClean="0"/>
                  <a:t>ενός ηχητικού κύματος είναι ανάλογη του τετραγώνου του πλάτους του κύματος,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 smtClean="0"/>
              </a:p>
              <a:p>
                <a:pPr lvl="1"/>
                <a:endParaRPr lang="el-GR" dirty="0" smtClean="0"/>
              </a:p>
              <a:p>
                <a:pPr lvl="1"/>
                <a:r>
                  <a:rPr lang="el-GR" dirty="0" smtClean="0"/>
                  <a:t>Η ένταση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l-GR" dirty="0" smtClean="0"/>
                  <a:t> του ήχου είναι μέγιστη στα σημεία ενισχυτικής συμβολής και μηδενική (ελάχιστη) στα σημεία καταστρεπτικής συμβολής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3429000" cy="5181600"/>
              </a:xfrm>
              <a:blipFill rotWithShape="0">
                <a:blip r:embed="rId3"/>
                <a:stretch>
                  <a:fillRect t="-1529" r="-21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429000" y="6129047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https://www.youtube.com/watch?v=b87QZtYKmqo</a:t>
            </a:r>
            <a:endParaRPr lang="el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358960" y="2193120"/>
              <a:ext cx="1828800" cy="2845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200" y="2184480"/>
                <a:ext cx="1841760" cy="285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Παράδειγμα:</a:t>
            </a:r>
          </a:p>
          <a:p>
            <a:pPr lvl="1"/>
            <a:r>
              <a:rPr lang="el-GR" sz="1800" dirty="0" smtClean="0"/>
              <a:t>Δυο ηχεία απέχουν 3 </a:t>
            </a:r>
            <a:r>
              <a:rPr lang="en-US" sz="1800" dirty="0" smtClean="0"/>
              <a:t>m </a:t>
            </a:r>
            <a:r>
              <a:rPr lang="el-GR" sz="1800" dirty="0" smtClean="0"/>
              <a:t>μεταξύ τους είναι συνδεδεμένα με το ίδιο στερεοφωνικό. Ένας ακροατής βρίσκεται αρχικά στο σημείο Ο, που απέχει 8 </a:t>
            </a:r>
            <a:r>
              <a:rPr lang="en-US" sz="1800" dirty="0" smtClean="0"/>
              <a:t>m </a:t>
            </a:r>
            <a:r>
              <a:rPr lang="el-GR" sz="1800" dirty="0" smtClean="0"/>
              <a:t>από το μέσον της ευθείας που ενώνει τα δυο ηχεία. Στη συνέχεια μετακινείται στο σημείο </a:t>
            </a:r>
            <a:r>
              <a:rPr lang="en-US" sz="1800" i="1" dirty="0" smtClean="0"/>
              <a:t>P</a:t>
            </a:r>
            <a:r>
              <a:rPr lang="el-GR" sz="1800" dirty="0" smtClean="0"/>
              <a:t>, το οποίο έχει κάθετη απόσταση 0.35 </a:t>
            </a:r>
            <a:r>
              <a:rPr lang="en-US" sz="1800" dirty="0" smtClean="0"/>
              <a:t>m </a:t>
            </a:r>
            <a:r>
              <a:rPr lang="el-GR" sz="1800" dirty="0" smtClean="0"/>
              <a:t>από το Ο και ακούει το πρώτο </a:t>
            </a:r>
            <a:r>
              <a:rPr lang="el-GR" sz="1800" i="1" dirty="0" smtClean="0"/>
              <a:t>ελάχιστο</a:t>
            </a:r>
            <a:r>
              <a:rPr lang="el-GR" sz="1800" dirty="0" smtClean="0"/>
              <a:t> της έντασης του ήχου. Ποια είναι η συχνότητα του ήχου;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615953"/>
            <a:ext cx="8077199" cy="27765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713360" y="1276920"/>
              <a:ext cx="960120" cy="607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4720" y="1267560"/>
                <a:ext cx="979560" cy="62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05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10292"/>
            <a:ext cx="4571999" cy="17859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36760" y="1225440"/>
              <a:ext cx="8371080" cy="5159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040" y="1217160"/>
                <a:ext cx="8392320" cy="517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3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8160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Παράδειγμα:</a:t>
            </a:r>
          </a:p>
          <a:p>
            <a:pPr marL="365760" lvl="1" indent="0">
              <a:buNone/>
            </a:pPr>
            <a:r>
              <a:rPr lang="el-GR" sz="1800" dirty="0" smtClean="0"/>
              <a:t>Δυο ηχεία στέκονται μπροστά σας δίπλα-δίπλα και παίζουν την ίδια συχνότητα. Αρχικά δεν ακούτε κάποιον ήχο. </a:t>
            </a:r>
            <a:endParaRPr lang="en-US" sz="1800" dirty="0" smtClean="0"/>
          </a:p>
          <a:p>
            <a:pPr marL="365760" lvl="1" indent="0">
              <a:buNone/>
            </a:pPr>
            <a:r>
              <a:rPr lang="el-GR" sz="1800" dirty="0" smtClean="0"/>
              <a:t>Τότε ένα από τα ηχεία αρχίζει σιγά σιγά να κινείται μακριά από σας. Η ένταση του ήχου αυξάνεται όσο η απόσταση μεταξύ των ηχείων αυξάνεται, φτάνοντας ένα μέγιστο όταν τα ηχεία βρίσκονται σε απόσταση 0.75 </a:t>
            </a:r>
            <a:r>
              <a:rPr lang="en-US" sz="1800" dirty="0" smtClean="0"/>
              <a:t>m </a:t>
            </a:r>
            <a:r>
              <a:rPr lang="el-GR" sz="1800" dirty="0" smtClean="0"/>
              <a:t>μεταξύ τους. </a:t>
            </a:r>
            <a:endParaRPr lang="en-US" sz="1800" dirty="0" smtClean="0"/>
          </a:p>
          <a:p>
            <a:pPr marL="365760" lvl="1" indent="0">
              <a:buNone/>
            </a:pPr>
            <a:r>
              <a:rPr lang="el-GR" sz="1800" dirty="0" smtClean="0"/>
              <a:t>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43000" y="4572000"/>
            <a:ext cx="3105150" cy="1828800"/>
            <a:chOff x="1143000" y="4572000"/>
            <a:chExt cx="3105150" cy="1828800"/>
          </a:xfrm>
        </p:grpSpPr>
        <p:grpSp>
          <p:nvGrpSpPr>
            <p:cNvPr id="7" name="Group 6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1" name="Multiply 10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26099" y="4572000"/>
            <a:ext cx="3299425" cy="1903682"/>
            <a:chOff x="4826099" y="4572000"/>
            <a:chExt cx="3299425" cy="1903682"/>
          </a:xfrm>
        </p:grpSpPr>
        <p:grpSp>
          <p:nvGrpSpPr>
            <p:cNvPr id="10" name="Group 9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500120" y="512856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7600" y="5126040"/>
                <a:ext cx="5400" cy="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00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  <a:p>
            <a:pPr lvl="1"/>
            <a:r>
              <a:rPr lang="el-GR" sz="1400" dirty="0" smtClean="0"/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μέγιστο όταν τα ηχεία βρίσκονται σε απόσταση 0.75 </a:t>
            </a:r>
            <a:r>
              <a:rPr lang="en-US" sz="1400" dirty="0" smtClean="0"/>
              <a:t>m </a:t>
            </a:r>
            <a:r>
              <a:rPr lang="el-GR" sz="1400" dirty="0" smtClean="0"/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24600" y="710293"/>
            <a:ext cx="2326778" cy="1127242"/>
            <a:chOff x="4826099" y="4572000"/>
            <a:chExt cx="3299425" cy="1903682"/>
          </a:xfrm>
        </p:grpSpPr>
        <p:grpSp>
          <p:nvGrpSpPr>
            <p:cNvPr id="11" name="Group 10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91000" y="710292"/>
            <a:ext cx="2215629" cy="1127243"/>
            <a:chOff x="1143000" y="4572000"/>
            <a:chExt cx="3105150" cy="1828800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7" name="Multiply 6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00840" y="1107000"/>
              <a:ext cx="8231040" cy="5385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200" y="1096920"/>
                <a:ext cx="8249400" cy="540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04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r>
              <a:rPr lang="el-GR" dirty="0" smtClean="0"/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  <a:p>
            <a:pPr lvl="1"/>
            <a:r>
              <a:rPr lang="el-GR" sz="1400" dirty="0" smtClean="0"/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μέγιστο όταν τα ηχεία βρίσκονται σε απόσταση 0.75 </a:t>
            </a:r>
            <a:r>
              <a:rPr lang="en-US" sz="1400" dirty="0" smtClean="0"/>
              <a:t>m </a:t>
            </a:r>
            <a:r>
              <a:rPr lang="el-GR" sz="1400" dirty="0" smtClean="0"/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657454" y="710292"/>
            <a:ext cx="2781696" cy="1118508"/>
            <a:chOff x="5657454" y="710292"/>
            <a:chExt cx="2781696" cy="1118508"/>
          </a:xfrm>
        </p:grpSpPr>
        <p:grpSp>
          <p:nvGrpSpPr>
            <p:cNvPr id="15" name="Group 14"/>
            <p:cNvGrpSpPr/>
            <p:nvPr/>
          </p:nvGrpSpPr>
          <p:grpSpPr>
            <a:xfrm>
              <a:off x="6400800" y="710292"/>
              <a:ext cx="2038350" cy="1118508"/>
              <a:chOff x="1143000" y="4572000"/>
              <a:chExt cx="3105150" cy="18288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43000" y="4572000"/>
                <a:ext cx="2743200" cy="1828800"/>
                <a:chOff x="1295400" y="2514600"/>
                <a:chExt cx="1857592" cy="146442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400" y="2514600"/>
                  <a:ext cx="1857592" cy="1464421"/>
                </a:xfrm>
                <a:prstGeom prst="rect">
                  <a:avLst/>
                </a:prstGeom>
              </p:spPr>
            </p:pic>
            <p:sp>
              <p:nvSpPr>
                <p:cNvPr id="19" name="Oval 18"/>
                <p:cNvSpPr/>
                <p:nvPr/>
              </p:nvSpPr>
              <p:spPr>
                <a:xfrm>
                  <a:off x="3048000" y="3153990"/>
                  <a:ext cx="104992" cy="1226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</p:grpSp>
          <p:sp>
            <p:nvSpPr>
              <p:cNvPr id="17" name="Multiply 16"/>
              <p:cNvSpPr/>
              <p:nvPr/>
            </p:nvSpPr>
            <p:spPr>
              <a:xfrm>
                <a:off x="3943350" y="5314950"/>
                <a:ext cx="304800" cy="268316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9" r="16647"/>
            <a:stretch/>
          </p:blipFill>
          <p:spPr>
            <a:xfrm>
              <a:off x="5657454" y="1206220"/>
              <a:ext cx="1500977" cy="6096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00840" y="907920"/>
              <a:ext cx="8039880" cy="5682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3640" y="900360"/>
                <a:ext cx="8056080" cy="570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2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5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139614"/>
            <a:ext cx="1470332" cy="437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</a:p>
              <a:p>
                <a:pPr lvl="1"/>
                <a:r>
                  <a:rPr lang="el-GR" dirty="0" smtClean="0"/>
                  <a:t>Ως τώρα βλέπαμε ηχητικά κύματα που συνέβαλαν σε κάποιο σημείο μπροστά τους</a:t>
                </a:r>
              </a:p>
              <a:p>
                <a:pPr lvl="1"/>
                <a:r>
                  <a:rPr lang="el-GR" dirty="0" smtClean="0"/>
                  <a:t>Τι θα γίνει αν τα βάλουμε αντικρυστά;</a:t>
                </a:r>
              </a:p>
              <a:p>
                <a:pPr lvl="2"/>
                <a:r>
                  <a:rPr lang="el-GR" dirty="0" smtClean="0"/>
                  <a:t>Ίδια συχνότητα, μήκος κύματος, πλάτος</a:t>
                </a:r>
                <a:endParaRPr lang="en-US" dirty="0" smtClean="0"/>
              </a:p>
              <a:p>
                <a:pPr lvl="2"/>
                <a:r>
                  <a:rPr lang="el-GR" dirty="0" smtClean="0"/>
                  <a:t>Αντίθετη ταχύτητα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:r>
                  <a:rPr lang="en-US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b="0" dirty="0" smtClean="0"/>
              </a:p>
              <a:p>
                <a:pPr lvl="1"/>
                <a:r>
                  <a:rPr lang="el-GR" dirty="0" smtClean="0"/>
                  <a:t>Η παραπάνω σχέση ορίζει ένα </a:t>
                </a:r>
                <a:r>
                  <a:rPr lang="el-GR" b="1" i="1" dirty="0" smtClean="0"/>
                  <a:t>στάσιμο κύμα</a:t>
                </a:r>
                <a:endParaRPr lang="en-US" b="1" i="1" dirty="0" smtClean="0"/>
              </a:p>
              <a:p>
                <a:pPr lvl="2"/>
                <a:r>
                  <a:rPr lang="el-GR" dirty="0" smtClean="0"/>
                  <a:t>Γενικότερα, </a:t>
                </a:r>
                <a:r>
                  <a:rPr lang="el-GR" b="1" i="1" dirty="0" smtClean="0"/>
                  <a:t>στάσιμη λέγεται μια ταλάντωση με</a:t>
                </a:r>
                <a:br>
                  <a:rPr lang="el-GR" b="1" i="1" dirty="0" smtClean="0"/>
                </a:br>
                <a:r>
                  <a:rPr lang="el-GR" b="1" i="1" dirty="0" smtClean="0"/>
                  <a:t>στάσιμο περίγραμμα που αποτελείται από την</a:t>
                </a:r>
                <a:br>
                  <a:rPr lang="el-GR" b="1" i="1" dirty="0" smtClean="0"/>
                </a:br>
                <a:r>
                  <a:rPr lang="el-GR" b="1" i="1" dirty="0" smtClean="0"/>
                  <a:t>υπέρθεση δυο όμοιων κυμάτων που ταξιδεύουν</a:t>
                </a:r>
                <a:br>
                  <a:rPr lang="el-GR" b="1" i="1" dirty="0" smtClean="0"/>
                </a:br>
                <a:r>
                  <a:rPr lang="el-GR" b="1" i="1" dirty="0" smtClean="0"/>
                  <a:t>προς αντίθετες κατευθύνσεις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  <a:blipFill rotWithShape="0">
                <a:blip r:embed="rId3"/>
                <a:stretch>
                  <a:fillRect t="-949" b="-10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84" t="4464" r="5977" b="5882"/>
          <a:stretch/>
        </p:blipFill>
        <p:spPr>
          <a:xfrm>
            <a:off x="5512610" y="823189"/>
            <a:ext cx="2945590" cy="43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4555800" y="452844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2920" y="4525560"/>
                <a:ext cx="6120" cy="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95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</a:p>
              <a:p>
                <a:endParaRPr lang="en-US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endParaRPr lang="el-GR" dirty="0" smtClean="0"/>
              </a:p>
              <a:p>
                <a:pPr lvl="1"/>
                <a:r>
                  <a:rPr lang="el-GR" dirty="0" smtClean="0"/>
                  <a:t>Παρατηρήστε ότι δεν εξαρτάται από την</a:t>
                </a:r>
                <a:br>
                  <a:rPr lang="el-GR" dirty="0" smtClean="0"/>
                </a:br>
                <a:r>
                  <a:rPr lang="el-GR" dirty="0" smtClean="0"/>
                  <a:t>έκφραση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Άρα </a:t>
                </a:r>
                <a:r>
                  <a:rPr lang="el-GR" b="1" dirty="0" smtClean="0"/>
                  <a:t>δεν</a:t>
                </a:r>
                <a:r>
                  <a:rPr lang="el-GR" dirty="0" smtClean="0"/>
                  <a:t> είναι </a:t>
                </a:r>
                <a:r>
                  <a:rPr lang="el-GR" dirty="0" err="1" smtClean="0"/>
                  <a:t>οδεύον</a:t>
                </a:r>
                <a:r>
                  <a:rPr lang="el-GR" dirty="0" smtClean="0"/>
                  <a:t> κύμα</a:t>
                </a:r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Δεν υπάρχει η έννοια της διάδοσης της κίνησης</a:t>
                </a:r>
                <a:br>
                  <a:rPr lang="el-GR" dirty="0" smtClean="0"/>
                </a:br>
                <a:r>
                  <a:rPr lang="el-GR" dirty="0" smtClean="0"/>
                  <a:t>σε ένα στάσιμο κύμα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7872249" cy="4569730"/>
              </a:xfrm>
              <a:blipFill>
                <a:blip r:embed="rId3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7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i="1" dirty="0"/>
              <a:t>Στάσιμα κύματα</a:t>
            </a:r>
          </a:p>
        </p:txBody>
      </p:sp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9570"/>
            <a:ext cx="5864225" cy="45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33400" y="4067702"/>
            <a:ext cx="15240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Μετατόπιση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533400" y="5562600"/>
            <a:ext cx="1524000" cy="304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Πίεση</a:t>
            </a:r>
            <a:endParaRPr lang="el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71840" y="2571120"/>
              <a:ext cx="1470960" cy="2949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120" y="2562480"/>
                <a:ext cx="1489680" cy="297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29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</a:p>
              <a:p>
                <a:r>
                  <a:rPr lang="el-GR" dirty="0" smtClean="0"/>
                  <a:t>Ας συγκρίνουμε: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</a:t>
                </a:r>
                <a:r>
                  <a:rPr lang="en-US" dirty="0" smtClean="0"/>
                  <a:t> </a:t>
                </a:r>
                <a:r>
                  <a:rPr lang="el-GR" dirty="0" smtClean="0"/>
                  <a:t>και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/>
                  <a:t>Τι παρατηρείτε;</a:t>
                </a:r>
              </a:p>
              <a:p>
                <a:pPr lvl="1"/>
                <a:r>
                  <a:rPr lang="el-GR" dirty="0" smtClean="0"/>
                  <a:t>Η δεύτερη περιγράφει μια ειδική μορφή της πρώτης</a:t>
                </a:r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 smtClean="0"/>
              </a:p>
              <a:p>
                <a:pPr lvl="2"/>
                <a:r>
                  <a:rPr lang="el-GR" dirty="0" smtClean="0"/>
                  <a:t>Κάθε στοιχείο που βρίσκεται στη </a:t>
                </a:r>
                <a:r>
                  <a:rPr lang="el-GR" b="1" dirty="0" smtClean="0"/>
                  <a:t>θέση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εκτελεί απλή αρμονική ταλάντωση</a:t>
                </a:r>
              </a:p>
              <a:p>
                <a:pPr lvl="2"/>
                <a:r>
                  <a:rPr lang="el-GR" dirty="0" smtClean="0"/>
                  <a:t>Το πλάτος της απλής αρμονικής κίνησης,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 smtClean="0"/>
                  <a:t>, ενός στοιχείου εξαρτάται από τη </a:t>
                </a:r>
                <a:r>
                  <a:rPr lang="el-GR" b="1" dirty="0" smtClean="0"/>
                  <a:t>θέση</a:t>
                </a:r>
                <a:r>
                  <a:rPr lang="el-GR" dirty="0" smtClean="0"/>
                  <a:t> του στοιχείου,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l-GR" dirty="0" smtClean="0"/>
                  <a:t>, στο μέσο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  <a:blipFill rotWithShape="0">
                <a:blip r:embed="rId2"/>
                <a:stretch>
                  <a:fillRect t="-956" b="-11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Στάσιμα κύματα</a:t>
            </a:r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7" y="2209800"/>
            <a:ext cx="8100136" cy="33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Στάσιμα κύματα</a:t>
            </a:r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1026" name="Picture 2" descr="http://resource.isvr.soton.ac.uk/spcg/tutorial/tutorial/Tutorial_files/standingwav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60" y="1752600"/>
            <a:ext cx="6430430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Συνεχίζεται...</a:t>
            </a:r>
            <a:r>
              <a:rPr lang="el-GR" dirty="0" smtClean="0">
                <a:sym typeface="Wingdings" panose="05000000000000000000" pitchFamily="2" charset="2"/>
              </a:rPr>
              <a:t>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Υπέρθεση</a:t>
            </a:r>
          </a:p>
          <a:p>
            <a:r>
              <a:rPr lang="el-GR" dirty="0" smtClean="0"/>
              <a:t>Στάσιμα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Εικόνα: </a:t>
            </a:r>
            <a:r>
              <a:rPr lang="en-US" sz="1050" dirty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3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9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048" y="1371600"/>
            <a:ext cx="7872249" cy="510540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Μελέτη κυματικής</a:t>
            </a:r>
          </a:p>
          <a:p>
            <a:pPr marL="365760" lvl="1" indent="0">
              <a:buNone/>
            </a:pPr>
            <a:endParaRPr lang="en-US" sz="1200" dirty="0" smtClean="0"/>
          </a:p>
          <a:p>
            <a:r>
              <a:rPr lang="el-GR" dirty="0" smtClean="0"/>
              <a:t>Διαφορά κυμάτων από σωματίδια</a:t>
            </a:r>
          </a:p>
          <a:p>
            <a:pPr lvl="1"/>
            <a:r>
              <a:rPr lang="el-GR" dirty="0" smtClean="0"/>
              <a:t>Συνδυασμός σωματιδίων δίνει ένα σώμα</a:t>
            </a:r>
          </a:p>
          <a:p>
            <a:pPr lvl="2"/>
            <a:r>
              <a:rPr lang="el-GR" dirty="0" smtClean="0"/>
              <a:t>Για να συμβεί πρέπει τα σωματίδια να βρίσκονται σε διαφορετικά σημεία</a:t>
            </a:r>
            <a:r>
              <a:rPr lang="en-US" dirty="0" smtClean="0"/>
              <a:t> </a:t>
            </a:r>
            <a:r>
              <a:rPr lang="el-GR" dirty="0" smtClean="0"/>
              <a:t>του χώρου</a:t>
            </a:r>
          </a:p>
          <a:p>
            <a:pPr lvl="1"/>
            <a:r>
              <a:rPr lang="el-GR" dirty="0" smtClean="0"/>
              <a:t>Συνδυασμός κυμάτων δίνει ένα κύμα</a:t>
            </a:r>
          </a:p>
          <a:p>
            <a:pPr lvl="2"/>
            <a:r>
              <a:rPr lang="el-GR" dirty="0" smtClean="0"/>
              <a:t>Για να συμβεί πρέπει τα κύματα να βρίσκονται στο ίδιο σημείο!</a:t>
            </a:r>
          </a:p>
          <a:p>
            <a:pPr marL="365760" lvl="1" indent="0">
              <a:buNone/>
            </a:pPr>
            <a:endParaRPr lang="en-US" sz="1400" dirty="0"/>
          </a:p>
          <a:p>
            <a:r>
              <a:rPr lang="el-GR" b="1" dirty="0" smtClean="0"/>
              <a:t>Σημαντικό</a:t>
            </a:r>
            <a:r>
              <a:rPr lang="el-GR" dirty="0" smtClean="0"/>
              <a:t>: τα κύματα μπορούν να συνδυαστούν, να συνυπάρξουν, να συμβάλλουν στην </a:t>
            </a:r>
            <a:r>
              <a:rPr lang="el-GR" b="1" i="1" dirty="0" smtClean="0"/>
              <a:t>ίδια</a:t>
            </a:r>
            <a:r>
              <a:rPr lang="el-GR" dirty="0" smtClean="0"/>
              <a:t> θέση του χώρου!</a:t>
            </a:r>
          </a:p>
          <a:p>
            <a:pPr lvl="1"/>
            <a:r>
              <a:rPr lang="el-GR" dirty="0" smtClean="0"/>
              <a:t>Για να αναλύσουμε τέτοιες συμπεριφορές, απαιτείται η </a:t>
            </a:r>
            <a:r>
              <a:rPr lang="el-GR" b="1" i="1" dirty="0" smtClean="0"/>
              <a:t>αρχή της υπέρθεσης</a:t>
            </a:r>
            <a:endParaRPr lang="el-GR" b="1" i="1" dirty="0"/>
          </a:p>
        </p:txBody>
      </p:sp>
    </p:spTree>
    <p:extLst>
      <p:ext uri="{BB962C8B-B14F-4D97-AF65-F5344CB8AC3E}">
        <p14:creationId xmlns:p14="http://schemas.microsoft.com/office/powerpoint/2010/main" val="15369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872249" cy="5105400"/>
          </a:xfrm>
        </p:spPr>
        <p:txBody>
          <a:bodyPr/>
          <a:lstStyle/>
          <a:p>
            <a:r>
              <a:rPr lang="el-GR" b="1" u="sng" dirty="0" smtClean="0"/>
              <a:t>Αρχή της υπέρθεσης</a:t>
            </a:r>
            <a:endParaRPr lang="el-GR" b="1" dirty="0" smtClean="0"/>
          </a:p>
          <a:p>
            <a:pPr lvl="1"/>
            <a:endParaRPr lang="el-GR" b="1" i="1" dirty="0"/>
          </a:p>
          <a:p>
            <a:pPr lvl="1"/>
            <a:r>
              <a:rPr lang="el-GR" b="1" i="1" dirty="0" smtClean="0"/>
              <a:t>Αν σε κάποιο μέσο διαδίδονται δυο ή περισσότερα κύματα, η συνισταμένη τιμή της </a:t>
            </a:r>
            <a:r>
              <a:rPr lang="el-GR" b="1" i="1" dirty="0" err="1" smtClean="0"/>
              <a:t>κυματοσυνάρτησης</a:t>
            </a:r>
            <a:r>
              <a:rPr lang="el-GR" b="1" i="1" dirty="0" smtClean="0"/>
              <a:t> σε οποιοδήποτε σημείο είναι το αλγεβρικό άθροισμα των τιμών των </a:t>
            </a:r>
            <a:r>
              <a:rPr lang="el-GR" b="1" i="1" dirty="0" err="1" smtClean="0"/>
              <a:t>κυματοσυναρτήσεων</a:t>
            </a:r>
            <a:r>
              <a:rPr lang="el-GR" b="1" i="1" dirty="0" smtClean="0"/>
              <a:t> των επιμέρους κυμάτων</a:t>
            </a:r>
          </a:p>
          <a:p>
            <a:pPr lvl="2"/>
            <a:endParaRPr lang="el-GR" dirty="0" smtClean="0"/>
          </a:p>
          <a:p>
            <a:pPr lvl="2"/>
            <a:r>
              <a:rPr lang="el-GR" dirty="0" smtClean="0"/>
              <a:t>Τέτοια κύματα λέγονται </a:t>
            </a:r>
            <a:r>
              <a:rPr lang="el-GR" b="1" dirty="0" smtClean="0"/>
              <a:t>γραμμικά</a:t>
            </a:r>
          </a:p>
          <a:p>
            <a:pPr lvl="2"/>
            <a:endParaRPr lang="el-GR" b="1" dirty="0"/>
          </a:p>
          <a:p>
            <a:pPr lvl="1"/>
            <a:r>
              <a:rPr lang="el-GR" dirty="0" smtClean="0"/>
              <a:t>Ο συνδυασμός δυο διαφορετικών κυμάτων στην ίδια περιοχή του χώρου λέγεται </a:t>
            </a:r>
            <a:r>
              <a:rPr lang="el-GR" b="1" i="1" dirty="0" smtClean="0"/>
              <a:t>συμβολή</a:t>
            </a:r>
          </a:p>
          <a:p>
            <a:pPr lvl="2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3246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/>
              <a:t>Αρχή της υπέρθεσης</a:t>
            </a: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el-GR" dirty="0" smtClean="0"/>
              <a:t>     </a:t>
            </a:r>
          </a:p>
          <a:p>
            <a:pPr marL="68580" indent="0">
              <a:buNone/>
            </a:pPr>
            <a:r>
              <a:rPr lang="el-GR" dirty="0"/>
              <a:t> </a:t>
            </a:r>
            <a:r>
              <a:rPr lang="el-GR" dirty="0" smtClean="0"/>
              <a:t>   Ενισχυτική Συμβολή                  Καταστρεπτική Συμβολή</a:t>
            </a:r>
          </a:p>
          <a:p>
            <a:endParaRPr lang="el-GR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9" y="1828800"/>
            <a:ext cx="7180691" cy="3928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49360" y="4822560"/>
              <a:ext cx="7801200" cy="1304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440" y="4811400"/>
                <a:ext cx="7818120" cy="132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93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/>
              <a:t>Αρχή της υπέρθεσης</a:t>
            </a:r>
          </a:p>
        </p:txBody>
      </p:sp>
      <p:pic>
        <p:nvPicPr>
          <p:cNvPr id="3074" name="Picture 2" descr="http://resource.isvr.soton.ac.uk/spcg/tutorial/tutorial/Tutorial_files/gaussia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222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Υπέρθεση ημιτονοειδών κυμάτων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Δυο ημιτονοειδή κύματα που διαδίδονται προς μια κατεύθυνση</a:t>
                </a:r>
              </a:p>
              <a:p>
                <a:pPr lvl="2"/>
                <a:r>
                  <a:rPr lang="el-GR" dirty="0" smtClean="0"/>
                  <a:t>Ίδια συχνότητα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, μήκος</a:t>
                </a:r>
                <a:r>
                  <a:rPr lang="en-US" dirty="0" smtClean="0"/>
                  <a:t> </a:t>
                </a:r>
                <a:r>
                  <a:rPr lang="el-GR" dirty="0" smtClean="0"/>
                  <a:t>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dirty="0" smtClean="0"/>
                  <a:t>, και πλάτος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Διαφορετική αρχική φάση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l-GR" dirty="0" smtClean="0"/>
              </a:p>
              <a:p>
                <a:pPr marL="685800" lvl="2" indent="0">
                  <a:buNone/>
                </a:pPr>
                <a:endParaRPr lang="el-GR" sz="110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r>
                  <a:rPr lang="el-GR" b="0" dirty="0" smtClean="0"/>
                  <a:t/>
                </a:r>
                <a:br>
                  <a:rPr lang="el-GR" b="0" dirty="0" smtClean="0"/>
                </a:b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100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>
                    <a:latin typeface="Cambria Math" panose="02040503050406030204" pitchFamily="18" charset="0"/>
                  </a:rPr>
                  <a:t>	</a:t>
                </a:r>
                <a:r>
                  <a:rPr lang="el-GR" i="1" dirty="0" smtClean="0">
                    <a:latin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l-GR" dirty="0" smtClean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  <a:blipFill rotWithShape="0">
                <a:blip r:embed="rId2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84" t="4464" r="5977" b="5882"/>
          <a:stretch/>
        </p:blipFill>
        <p:spPr>
          <a:xfrm>
            <a:off x="5512610" y="823189"/>
            <a:ext cx="2945590" cy="43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864840" y="4083480"/>
              <a:ext cx="673560" cy="2223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4040" y="4078440"/>
                <a:ext cx="695160" cy="223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12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2"/>
          <a:stretch/>
        </p:blipFill>
        <p:spPr>
          <a:xfrm>
            <a:off x="4343400" y="5181600"/>
            <a:ext cx="4317999" cy="1317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2"/>
          <a:stretch/>
        </p:blipFill>
        <p:spPr>
          <a:xfrm>
            <a:off x="4343400" y="2438401"/>
            <a:ext cx="4317999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i="1" dirty="0" smtClean="0"/>
                  <a:t>Υπέρθεση ημιτονοειδών κυμάτων</a:t>
                </a:r>
              </a:p>
              <a:p>
                <a:pPr lvl="1"/>
                <a:r>
                  <a:rPr lang="el-GR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l-GR" dirty="0" smtClean="0"/>
                  <a:t>Ίδια συχνότητα</a:t>
                </a:r>
              </a:p>
              <a:p>
                <a:pPr lvl="2"/>
                <a:r>
                  <a:rPr lang="el-GR" dirty="0" smtClean="0"/>
                  <a:t>Ίδιο μήκος κύματος</a:t>
                </a:r>
              </a:p>
              <a:p>
                <a:pPr lvl="1"/>
                <a:r>
                  <a:rPr lang="el-GR" dirty="0" smtClean="0"/>
                  <a:t>(α)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=0, 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4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Πλάτος 2Α</a:t>
                </a:r>
              </a:p>
              <a:p>
                <a:pPr lvl="2"/>
                <a:r>
                  <a:rPr lang="el-GR" dirty="0" smtClean="0"/>
                  <a:t>Κύματα </a:t>
                </a:r>
                <a:r>
                  <a:rPr lang="el-GR" b="1" i="1" dirty="0" smtClean="0"/>
                  <a:t>σε φάση</a:t>
                </a:r>
              </a:p>
              <a:p>
                <a:pPr lvl="2"/>
                <a:r>
                  <a:rPr lang="el-GR" b="1" i="1" dirty="0" smtClean="0"/>
                  <a:t>Ενισχυτική συμβολή</a:t>
                </a:r>
              </a:p>
              <a:p>
                <a:pPr lvl="1"/>
                <a:r>
                  <a:rPr lang="el-GR" dirty="0" smtClean="0"/>
                  <a:t>(</a:t>
                </a:r>
                <a:r>
                  <a:rPr lang="en-US" dirty="0" smtClean="0"/>
                  <a:t>b)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5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Πλάτος 0</a:t>
                </a:r>
              </a:p>
              <a:p>
                <a:pPr lvl="2"/>
                <a:r>
                  <a:rPr lang="el-GR" dirty="0" smtClean="0"/>
                  <a:t>Κύματα </a:t>
                </a:r>
                <a:r>
                  <a:rPr lang="el-GR" b="1" i="1" dirty="0" smtClean="0"/>
                  <a:t>εκτός φάσης</a:t>
                </a:r>
              </a:p>
              <a:p>
                <a:pPr lvl="2"/>
                <a:r>
                  <a:rPr lang="el-GR" b="1" i="1" dirty="0" smtClean="0"/>
                  <a:t>Καταστρεπτική συμβολή</a:t>
                </a:r>
              </a:p>
              <a:p>
                <a:pPr lvl="1"/>
                <a:r>
                  <a:rPr lang="en-US" dirty="0" smtClean="0"/>
                  <a:t>(c) </a:t>
                </a:r>
                <a:r>
                  <a:rPr lang="el-GR" dirty="0" smtClean="0"/>
                  <a:t>Άλλες περιπτώσεις</a:t>
                </a:r>
              </a:p>
              <a:p>
                <a:pPr lvl="2"/>
                <a:r>
                  <a:rPr lang="el-GR" dirty="0" smtClean="0"/>
                  <a:t>0 &lt; </a:t>
                </a:r>
                <a:r>
                  <a:rPr lang="el-GR" dirty="0"/>
                  <a:t>Πλάτος</a:t>
                </a:r>
                <a:r>
                  <a:rPr lang="el-GR" dirty="0" smtClean="0"/>
                  <a:t> &lt; 2Α</a:t>
                </a:r>
                <a:endParaRPr lang="el-GR" dirty="0"/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  <a:blipFill rotWithShape="0">
                <a:blip r:embed="rId3"/>
                <a:stretch>
                  <a:fillRect t="-1665" b="-15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8" b="32438"/>
          <a:stretch/>
        </p:blipFill>
        <p:spPr>
          <a:xfrm>
            <a:off x="4343400" y="3886201"/>
            <a:ext cx="4317999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222640" y="1964520"/>
              <a:ext cx="2970360" cy="2226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8320" y="1959840"/>
                <a:ext cx="2980080" cy="22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67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7365</TotalTime>
  <Words>886</Words>
  <Application>Microsoft Office PowerPoint</Application>
  <PresentationFormat>On-screen Show (4:3)</PresentationFormat>
  <Paragraphs>205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Φυσική για Μηχανικούς</vt:lpstr>
      <vt:lpstr>Φυσική για Μηχανικούς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Φυσική για Μηχανικούς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Συνεχίζεται...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Kafentzis Georgios</cp:lastModifiedBy>
  <cp:revision>796</cp:revision>
  <cp:lastPrinted>2019-11-14T08:09:52Z</cp:lastPrinted>
  <dcterms:created xsi:type="dcterms:W3CDTF">2006-08-16T00:00:00Z</dcterms:created>
  <dcterms:modified xsi:type="dcterms:W3CDTF">2020-11-26T10:12:39Z</dcterms:modified>
  <cp:contentStatus/>
</cp:coreProperties>
</file>